
<file path=[Content_Types].xml><?xml version="1.0" encoding="utf-8"?>
<Types xmlns="http://schemas.openxmlformats.org/package/2006/content-types">
  <Default Extension="xml" ContentType="application/xml"/>
  <Default Extension="jpeg" ContentType="image/jpeg"/>
  <Default Extension="jpg" ContentType="image/jpeg"/>
  <Default Extension="emf" ContentType="image/x-emf"/>
  <Default Extension="xlsx" ContentType="application/vnd.openxmlformats-officedocument.spreadsheetml.sheet"/>
  <Default Extension="rels" ContentType="application/vnd.openxmlformats-package.relationships+xml"/>
  <Default Extension="vml" ContentType="application/vnd.openxmlformats-officedocument.vmlDrawing"/>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2.xml" ContentType="application/vnd.openxmlformats-officedocument.theme+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embeddings/oleObject1.bin" ContentType="application/vnd.openxmlformats-officedocument.oleObject"/>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charts/chart1.xml" ContentType="application/vnd.openxmlformats-officedocument.drawingml.chart+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saveSubsetFonts="1" autoCompressPictures="0">
  <p:sldMasterIdLst>
    <p:sldMasterId id="2147483648" r:id="rId1"/>
    <p:sldMasterId id="2147484972" r:id="rId2"/>
    <p:sldMasterId id="2147484990" r:id="rId3"/>
  </p:sldMasterIdLst>
  <p:notesMasterIdLst>
    <p:notesMasterId r:id="rId77"/>
  </p:notesMasterIdLst>
  <p:handoutMasterIdLst>
    <p:handoutMasterId r:id="rId78"/>
  </p:handoutMasterIdLst>
  <p:sldIdLst>
    <p:sldId id="258" r:id="rId4"/>
    <p:sldId id="311" r:id="rId5"/>
    <p:sldId id="310" r:id="rId6"/>
    <p:sldId id="313" r:id="rId7"/>
    <p:sldId id="345" r:id="rId8"/>
    <p:sldId id="346" r:id="rId9"/>
    <p:sldId id="347" r:id="rId10"/>
    <p:sldId id="348" r:id="rId11"/>
    <p:sldId id="349" r:id="rId12"/>
    <p:sldId id="350" r:id="rId13"/>
    <p:sldId id="351" r:id="rId14"/>
    <p:sldId id="352" r:id="rId15"/>
    <p:sldId id="353" r:id="rId16"/>
    <p:sldId id="354" r:id="rId17"/>
    <p:sldId id="355" r:id="rId18"/>
    <p:sldId id="356" r:id="rId19"/>
    <p:sldId id="357" r:id="rId20"/>
    <p:sldId id="358" r:id="rId21"/>
    <p:sldId id="359" r:id="rId22"/>
    <p:sldId id="360" r:id="rId23"/>
    <p:sldId id="361" r:id="rId24"/>
    <p:sldId id="362" r:id="rId25"/>
    <p:sldId id="363" r:id="rId26"/>
    <p:sldId id="364" r:id="rId27"/>
    <p:sldId id="365" r:id="rId28"/>
    <p:sldId id="366" r:id="rId29"/>
    <p:sldId id="367" r:id="rId30"/>
    <p:sldId id="368" r:id="rId31"/>
    <p:sldId id="369" r:id="rId32"/>
    <p:sldId id="382" r:id="rId33"/>
    <p:sldId id="370" r:id="rId34"/>
    <p:sldId id="371" r:id="rId35"/>
    <p:sldId id="372" r:id="rId36"/>
    <p:sldId id="373" r:id="rId37"/>
    <p:sldId id="374" r:id="rId38"/>
    <p:sldId id="375" r:id="rId39"/>
    <p:sldId id="376" r:id="rId40"/>
    <p:sldId id="377" r:id="rId41"/>
    <p:sldId id="378" r:id="rId42"/>
    <p:sldId id="379" r:id="rId43"/>
    <p:sldId id="380" r:id="rId44"/>
    <p:sldId id="381" r:id="rId45"/>
    <p:sldId id="339" r:id="rId46"/>
    <p:sldId id="344" r:id="rId47"/>
    <p:sldId id="383" r:id="rId48"/>
    <p:sldId id="314" r:id="rId49"/>
    <p:sldId id="331" r:id="rId50"/>
    <p:sldId id="332" r:id="rId51"/>
    <p:sldId id="387" r:id="rId52"/>
    <p:sldId id="336" r:id="rId53"/>
    <p:sldId id="333" r:id="rId54"/>
    <p:sldId id="335" r:id="rId55"/>
    <p:sldId id="334" r:id="rId56"/>
    <p:sldId id="337" r:id="rId57"/>
    <p:sldId id="384" r:id="rId58"/>
    <p:sldId id="316" r:id="rId59"/>
    <p:sldId id="327" r:id="rId60"/>
    <p:sldId id="328" r:id="rId61"/>
    <p:sldId id="329" r:id="rId62"/>
    <p:sldId id="330" r:id="rId63"/>
    <p:sldId id="385" r:id="rId64"/>
    <p:sldId id="317" r:id="rId65"/>
    <p:sldId id="322" r:id="rId66"/>
    <p:sldId id="323" r:id="rId67"/>
    <p:sldId id="324" r:id="rId68"/>
    <p:sldId id="325" r:id="rId69"/>
    <p:sldId id="326" r:id="rId70"/>
    <p:sldId id="340" r:id="rId71"/>
    <p:sldId id="386" r:id="rId72"/>
    <p:sldId id="341" r:id="rId73"/>
    <p:sldId id="342" r:id="rId74"/>
    <p:sldId id="343" r:id="rId75"/>
    <p:sldId id="318" r:id="rId76"/>
  </p:sldIdLst>
  <p:sldSz cx="9144000" cy="6858000" type="screen4x3"/>
  <p:notesSz cx="7315200" cy="9601200"/>
  <p:defaultTextStyle>
    <a:defPPr>
      <a:defRPr lang="en-US"/>
    </a:defPPr>
    <a:lvl1pPr algn="l" rtl="0" eaLnBrk="0" fontAlgn="base" hangingPunct="0">
      <a:spcBef>
        <a:spcPct val="0"/>
      </a:spcBef>
      <a:spcAft>
        <a:spcPct val="0"/>
      </a:spcAft>
      <a:defRPr sz="2400" kern="1200">
        <a:solidFill>
          <a:schemeClr val="tx1"/>
        </a:solidFill>
        <a:latin typeface="Arial" charset="0"/>
        <a:ea typeface="ＭＳ Ｐゴシック" charset="0"/>
        <a:cs typeface="ＭＳ Ｐゴシック" charset="0"/>
      </a:defRPr>
    </a:lvl1pPr>
    <a:lvl2pPr marL="457200" algn="l" rtl="0" eaLnBrk="0" fontAlgn="base" hangingPunct="0">
      <a:spcBef>
        <a:spcPct val="0"/>
      </a:spcBef>
      <a:spcAft>
        <a:spcPct val="0"/>
      </a:spcAft>
      <a:defRPr sz="2400" kern="1200">
        <a:solidFill>
          <a:schemeClr val="tx1"/>
        </a:solidFill>
        <a:latin typeface="Arial" charset="0"/>
        <a:ea typeface="ＭＳ Ｐゴシック" charset="0"/>
        <a:cs typeface="ＭＳ Ｐゴシック" charset="0"/>
      </a:defRPr>
    </a:lvl2pPr>
    <a:lvl3pPr marL="914400" algn="l" rtl="0" eaLnBrk="0" fontAlgn="base" hangingPunct="0">
      <a:spcBef>
        <a:spcPct val="0"/>
      </a:spcBef>
      <a:spcAft>
        <a:spcPct val="0"/>
      </a:spcAft>
      <a:defRPr sz="2400" kern="1200">
        <a:solidFill>
          <a:schemeClr val="tx1"/>
        </a:solidFill>
        <a:latin typeface="Arial" charset="0"/>
        <a:ea typeface="ＭＳ Ｐゴシック" charset="0"/>
        <a:cs typeface="ＭＳ Ｐゴシック" charset="0"/>
      </a:defRPr>
    </a:lvl3pPr>
    <a:lvl4pPr marL="1371600" algn="l" rtl="0" eaLnBrk="0" fontAlgn="base" hangingPunct="0">
      <a:spcBef>
        <a:spcPct val="0"/>
      </a:spcBef>
      <a:spcAft>
        <a:spcPct val="0"/>
      </a:spcAft>
      <a:defRPr sz="2400" kern="1200">
        <a:solidFill>
          <a:schemeClr val="tx1"/>
        </a:solidFill>
        <a:latin typeface="Arial" charset="0"/>
        <a:ea typeface="ＭＳ Ｐゴシック" charset="0"/>
        <a:cs typeface="ＭＳ Ｐゴシック" charset="0"/>
      </a:defRPr>
    </a:lvl4pPr>
    <a:lvl5pPr marL="1828800" algn="l" rtl="0" eaLnBrk="0" fontAlgn="base" hangingPunct="0">
      <a:spcBef>
        <a:spcPct val="0"/>
      </a:spcBef>
      <a:spcAft>
        <a:spcPct val="0"/>
      </a:spcAft>
      <a:defRPr sz="2400" kern="1200">
        <a:solidFill>
          <a:schemeClr val="tx1"/>
        </a:solidFill>
        <a:latin typeface="Arial" charset="0"/>
        <a:ea typeface="ＭＳ Ｐゴシック" charset="0"/>
        <a:cs typeface="ＭＳ Ｐゴシック" charset="0"/>
      </a:defRPr>
    </a:lvl5pPr>
    <a:lvl6pPr marL="2286000" algn="l" defTabSz="457200" rtl="0" eaLnBrk="1" latinLnBrk="0" hangingPunct="1">
      <a:defRPr sz="2400" kern="1200">
        <a:solidFill>
          <a:schemeClr val="tx1"/>
        </a:solidFill>
        <a:latin typeface="Arial" charset="0"/>
        <a:ea typeface="ＭＳ Ｐゴシック" charset="0"/>
        <a:cs typeface="ＭＳ Ｐゴシック" charset="0"/>
      </a:defRPr>
    </a:lvl6pPr>
    <a:lvl7pPr marL="2743200" algn="l" defTabSz="457200" rtl="0" eaLnBrk="1" latinLnBrk="0" hangingPunct="1">
      <a:defRPr sz="2400" kern="1200">
        <a:solidFill>
          <a:schemeClr val="tx1"/>
        </a:solidFill>
        <a:latin typeface="Arial" charset="0"/>
        <a:ea typeface="ＭＳ Ｐゴシック" charset="0"/>
        <a:cs typeface="ＭＳ Ｐゴシック" charset="0"/>
      </a:defRPr>
    </a:lvl7pPr>
    <a:lvl8pPr marL="3200400" algn="l" defTabSz="457200" rtl="0" eaLnBrk="1" latinLnBrk="0" hangingPunct="1">
      <a:defRPr sz="2400" kern="1200">
        <a:solidFill>
          <a:schemeClr val="tx1"/>
        </a:solidFill>
        <a:latin typeface="Arial" charset="0"/>
        <a:ea typeface="ＭＳ Ｐゴシック" charset="0"/>
        <a:cs typeface="ＭＳ Ｐゴシック" charset="0"/>
      </a:defRPr>
    </a:lvl8pPr>
    <a:lvl9pPr marL="3657600" algn="l" defTabSz="457200" rtl="0" eaLnBrk="1" latinLnBrk="0" hangingPunct="1">
      <a:defRPr sz="2400" kern="1200">
        <a:solidFill>
          <a:schemeClr val="tx1"/>
        </a:solidFill>
        <a:latin typeface="Arial" charset="0"/>
        <a:ea typeface="ＭＳ Ｐゴシック" charset="0"/>
        <a:cs typeface="ＭＳ Ｐゴシック"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5582"/>
    <a:srgbClr val="CCECFF"/>
  </p:clrMru>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8683" autoAdjust="0"/>
    <p:restoredTop sz="94688" autoAdjust="0"/>
  </p:normalViewPr>
  <p:slideViewPr>
    <p:cSldViewPr showGuides="1">
      <p:cViewPr varScale="1">
        <p:scale>
          <a:sx n="159" d="100"/>
          <a:sy n="159" d="100"/>
        </p:scale>
        <p:origin x="-96" y="-184"/>
      </p:cViewPr>
      <p:guideLst>
        <p:guide orient="horz" pos="1440"/>
        <p:guide pos="2976"/>
      </p:guideLst>
    </p:cSldViewPr>
  </p:slideViewPr>
  <p:notesTextViewPr>
    <p:cViewPr>
      <p:scale>
        <a:sx n="100" d="100"/>
        <a:sy n="100" d="100"/>
      </p:scale>
      <p:origin x="0" y="0"/>
    </p:cViewPr>
  </p:notesTextViewPr>
  <p:sorterViewPr>
    <p:cViewPr>
      <p:scale>
        <a:sx n="66" d="100"/>
        <a:sy n="66" d="100"/>
      </p:scale>
      <p:origin x="0" y="0"/>
    </p:cViewPr>
  </p:sorterViewPr>
  <p:notesViewPr>
    <p:cSldViewPr showGuides="1">
      <p:cViewPr varScale="1">
        <p:scale>
          <a:sx n="102" d="100"/>
          <a:sy n="102" d="100"/>
        </p:scale>
        <p:origin x="-3558" y="-84"/>
      </p:cViewPr>
      <p:guideLst>
        <p:guide orient="horz" pos="3024"/>
        <p:guide pos="2304"/>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4" Type="http://schemas.openxmlformats.org/officeDocument/2006/relationships/slide" Target="slides/slide11.xml"/><Relationship Id="rId15" Type="http://schemas.openxmlformats.org/officeDocument/2006/relationships/slide" Target="slides/slide12.xml"/><Relationship Id="rId16" Type="http://schemas.openxmlformats.org/officeDocument/2006/relationships/slide" Target="slides/slide13.xml"/><Relationship Id="rId17" Type="http://schemas.openxmlformats.org/officeDocument/2006/relationships/slide" Target="slides/slide14.xml"/><Relationship Id="rId18" Type="http://schemas.openxmlformats.org/officeDocument/2006/relationships/slide" Target="slides/slide15.xml"/><Relationship Id="rId19" Type="http://schemas.openxmlformats.org/officeDocument/2006/relationships/slide" Target="slides/slide16.xml"/><Relationship Id="rId63" Type="http://schemas.openxmlformats.org/officeDocument/2006/relationships/slide" Target="slides/slide60.xml"/><Relationship Id="rId64" Type="http://schemas.openxmlformats.org/officeDocument/2006/relationships/slide" Target="slides/slide61.xml"/><Relationship Id="rId65" Type="http://schemas.openxmlformats.org/officeDocument/2006/relationships/slide" Target="slides/slide62.xml"/><Relationship Id="rId66" Type="http://schemas.openxmlformats.org/officeDocument/2006/relationships/slide" Target="slides/slide63.xml"/><Relationship Id="rId67" Type="http://schemas.openxmlformats.org/officeDocument/2006/relationships/slide" Target="slides/slide64.xml"/><Relationship Id="rId68" Type="http://schemas.openxmlformats.org/officeDocument/2006/relationships/slide" Target="slides/slide65.xml"/><Relationship Id="rId69" Type="http://schemas.openxmlformats.org/officeDocument/2006/relationships/slide" Target="slides/slide66.xml"/><Relationship Id="rId50" Type="http://schemas.openxmlformats.org/officeDocument/2006/relationships/slide" Target="slides/slide47.xml"/><Relationship Id="rId51" Type="http://schemas.openxmlformats.org/officeDocument/2006/relationships/slide" Target="slides/slide48.xml"/><Relationship Id="rId52" Type="http://schemas.openxmlformats.org/officeDocument/2006/relationships/slide" Target="slides/slide49.xml"/><Relationship Id="rId53" Type="http://schemas.openxmlformats.org/officeDocument/2006/relationships/slide" Target="slides/slide50.xml"/><Relationship Id="rId54" Type="http://schemas.openxmlformats.org/officeDocument/2006/relationships/slide" Target="slides/slide51.xml"/><Relationship Id="rId55" Type="http://schemas.openxmlformats.org/officeDocument/2006/relationships/slide" Target="slides/slide52.xml"/><Relationship Id="rId56" Type="http://schemas.openxmlformats.org/officeDocument/2006/relationships/slide" Target="slides/slide53.xml"/><Relationship Id="rId57" Type="http://schemas.openxmlformats.org/officeDocument/2006/relationships/slide" Target="slides/slide54.xml"/><Relationship Id="rId58" Type="http://schemas.openxmlformats.org/officeDocument/2006/relationships/slide" Target="slides/slide55.xml"/><Relationship Id="rId59" Type="http://schemas.openxmlformats.org/officeDocument/2006/relationships/slide" Target="slides/slide56.xml"/><Relationship Id="rId40" Type="http://schemas.openxmlformats.org/officeDocument/2006/relationships/slide" Target="slides/slide37.xml"/><Relationship Id="rId41" Type="http://schemas.openxmlformats.org/officeDocument/2006/relationships/slide" Target="slides/slide38.xml"/><Relationship Id="rId42" Type="http://schemas.openxmlformats.org/officeDocument/2006/relationships/slide" Target="slides/slide39.xml"/><Relationship Id="rId43" Type="http://schemas.openxmlformats.org/officeDocument/2006/relationships/slide" Target="slides/slide40.xml"/><Relationship Id="rId44" Type="http://schemas.openxmlformats.org/officeDocument/2006/relationships/slide" Target="slides/slide41.xml"/><Relationship Id="rId45" Type="http://schemas.openxmlformats.org/officeDocument/2006/relationships/slide" Target="slides/slide42.xml"/><Relationship Id="rId46" Type="http://schemas.openxmlformats.org/officeDocument/2006/relationships/slide" Target="slides/slide43.xml"/><Relationship Id="rId47" Type="http://schemas.openxmlformats.org/officeDocument/2006/relationships/slide" Target="slides/slide44.xml"/><Relationship Id="rId48" Type="http://schemas.openxmlformats.org/officeDocument/2006/relationships/slide" Target="slides/slide45.xml"/><Relationship Id="rId49" Type="http://schemas.openxmlformats.org/officeDocument/2006/relationships/slide" Target="slides/slide46.xml"/><Relationship Id="rId1" Type="http://schemas.openxmlformats.org/officeDocument/2006/relationships/slideMaster" Target="slideMasters/slideMaster1.xml"/><Relationship Id="rId2" Type="http://schemas.openxmlformats.org/officeDocument/2006/relationships/slideMaster" Target="slideMasters/slideMaster2.xml"/><Relationship Id="rId3" Type="http://schemas.openxmlformats.org/officeDocument/2006/relationships/slideMaster" Target="slideMasters/slideMaster3.xml"/><Relationship Id="rId4" Type="http://schemas.openxmlformats.org/officeDocument/2006/relationships/slide" Target="slides/slide1.xml"/><Relationship Id="rId5" Type="http://schemas.openxmlformats.org/officeDocument/2006/relationships/slide" Target="slides/slide2.xml"/><Relationship Id="rId6" Type="http://schemas.openxmlformats.org/officeDocument/2006/relationships/slide" Target="slides/slide3.xml"/><Relationship Id="rId7" Type="http://schemas.openxmlformats.org/officeDocument/2006/relationships/slide" Target="slides/slide4.xml"/><Relationship Id="rId8" Type="http://schemas.openxmlformats.org/officeDocument/2006/relationships/slide" Target="slides/slide5.xml"/><Relationship Id="rId9" Type="http://schemas.openxmlformats.org/officeDocument/2006/relationships/slide" Target="slides/slide6.xml"/><Relationship Id="rId30" Type="http://schemas.openxmlformats.org/officeDocument/2006/relationships/slide" Target="slides/slide27.xml"/><Relationship Id="rId31" Type="http://schemas.openxmlformats.org/officeDocument/2006/relationships/slide" Target="slides/slide28.xml"/><Relationship Id="rId32" Type="http://schemas.openxmlformats.org/officeDocument/2006/relationships/slide" Target="slides/slide29.xml"/><Relationship Id="rId33" Type="http://schemas.openxmlformats.org/officeDocument/2006/relationships/slide" Target="slides/slide30.xml"/><Relationship Id="rId34" Type="http://schemas.openxmlformats.org/officeDocument/2006/relationships/slide" Target="slides/slide31.xml"/><Relationship Id="rId35" Type="http://schemas.openxmlformats.org/officeDocument/2006/relationships/slide" Target="slides/slide32.xml"/><Relationship Id="rId36" Type="http://schemas.openxmlformats.org/officeDocument/2006/relationships/slide" Target="slides/slide33.xml"/><Relationship Id="rId37" Type="http://schemas.openxmlformats.org/officeDocument/2006/relationships/slide" Target="slides/slide34.xml"/><Relationship Id="rId38" Type="http://schemas.openxmlformats.org/officeDocument/2006/relationships/slide" Target="slides/slide35.xml"/><Relationship Id="rId39" Type="http://schemas.openxmlformats.org/officeDocument/2006/relationships/slide" Target="slides/slide36.xml"/><Relationship Id="rId80" Type="http://schemas.openxmlformats.org/officeDocument/2006/relationships/presProps" Target="presProps.xml"/><Relationship Id="rId81" Type="http://schemas.openxmlformats.org/officeDocument/2006/relationships/viewProps" Target="viewProps.xml"/><Relationship Id="rId82" Type="http://schemas.openxmlformats.org/officeDocument/2006/relationships/theme" Target="theme/theme1.xml"/><Relationship Id="rId83" Type="http://schemas.openxmlformats.org/officeDocument/2006/relationships/tableStyles" Target="tableStyles.xml"/><Relationship Id="rId70" Type="http://schemas.openxmlformats.org/officeDocument/2006/relationships/slide" Target="slides/slide67.xml"/><Relationship Id="rId71" Type="http://schemas.openxmlformats.org/officeDocument/2006/relationships/slide" Target="slides/slide68.xml"/><Relationship Id="rId72" Type="http://schemas.openxmlformats.org/officeDocument/2006/relationships/slide" Target="slides/slide69.xml"/><Relationship Id="rId20" Type="http://schemas.openxmlformats.org/officeDocument/2006/relationships/slide" Target="slides/slide17.xml"/><Relationship Id="rId21" Type="http://schemas.openxmlformats.org/officeDocument/2006/relationships/slide" Target="slides/slide18.xml"/><Relationship Id="rId22" Type="http://schemas.openxmlformats.org/officeDocument/2006/relationships/slide" Target="slides/slide19.xml"/><Relationship Id="rId23" Type="http://schemas.openxmlformats.org/officeDocument/2006/relationships/slide" Target="slides/slide20.xml"/><Relationship Id="rId24" Type="http://schemas.openxmlformats.org/officeDocument/2006/relationships/slide" Target="slides/slide21.xml"/><Relationship Id="rId25" Type="http://schemas.openxmlformats.org/officeDocument/2006/relationships/slide" Target="slides/slide22.xml"/><Relationship Id="rId26" Type="http://schemas.openxmlformats.org/officeDocument/2006/relationships/slide" Target="slides/slide23.xml"/><Relationship Id="rId27" Type="http://schemas.openxmlformats.org/officeDocument/2006/relationships/slide" Target="slides/slide24.xml"/><Relationship Id="rId28" Type="http://schemas.openxmlformats.org/officeDocument/2006/relationships/slide" Target="slides/slide25.xml"/><Relationship Id="rId29" Type="http://schemas.openxmlformats.org/officeDocument/2006/relationships/slide" Target="slides/slide26.xml"/><Relationship Id="rId73" Type="http://schemas.openxmlformats.org/officeDocument/2006/relationships/slide" Target="slides/slide70.xml"/><Relationship Id="rId74" Type="http://schemas.openxmlformats.org/officeDocument/2006/relationships/slide" Target="slides/slide71.xml"/><Relationship Id="rId75" Type="http://schemas.openxmlformats.org/officeDocument/2006/relationships/slide" Target="slides/slide72.xml"/><Relationship Id="rId76" Type="http://schemas.openxmlformats.org/officeDocument/2006/relationships/slide" Target="slides/slide73.xml"/><Relationship Id="rId77" Type="http://schemas.openxmlformats.org/officeDocument/2006/relationships/notesMaster" Target="notesMasters/notesMaster1.xml"/><Relationship Id="rId78" Type="http://schemas.openxmlformats.org/officeDocument/2006/relationships/handoutMaster" Target="handoutMasters/handoutMaster1.xml"/><Relationship Id="rId79" Type="http://schemas.openxmlformats.org/officeDocument/2006/relationships/printerSettings" Target="printerSettings/printerSettings1.bin"/><Relationship Id="rId60" Type="http://schemas.openxmlformats.org/officeDocument/2006/relationships/slide" Target="slides/slide57.xml"/><Relationship Id="rId61" Type="http://schemas.openxmlformats.org/officeDocument/2006/relationships/slide" Target="slides/slide58.xml"/><Relationship Id="rId62" Type="http://schemas.openxmlformats.org/officeDocument/2006/relationships/slide" Target="slides/slide59.xml"/><Relationship Id="rId10" Type="http://schemas.openxmlformats.org/officeDocument/2006/relationships/slide" Target="slides/slide7.xml"/><Relationship Id="rId11" Type="http://schemas.openxmlformats.org/officeDocument/2006/relationships/slide" Target="slides/slide8.xml"/><Relationship Id="rId12" Type="http://schemas.openxmlformats.org/officeDocument/2006/relationships/slide" Target="slides/slide9.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Sheet1.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15"/>
      <c:rotY val="20"/>
      <c:depthPercent val="100"/>
      <c:rAngAx val="1"/>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bar3DChart>
        <c:barDir val="col"/>
        <c:grouping val="clustered"/>
        <c:varyColors val="0"/>
        <c:ser>
          <c:idx val="0"/>
          <c:order val="0"/>
          <c:tx>
            <c:strRef>
              <c:f>Sheet1!$B$1</c:f>
              <c:strCache>
                <c:ptCount val="1"/>
                <c:pt idx="0">
                  <c:v>Column1</c:v>
                </c:pt>
              </c:strCache>
            </c:strRef>
          </c:tx>
          <c:spPr>
            <a:gradFill rotWithShape="1">
              <a:gsLst>
                <a:gs pos="0">
                  <a:schemeClr val="accent1">
                    <a:satMod val="103000"/>
                    <a:lumMod val="102000"/>
                    <a:tint val="94000"/>
                  </a:schemeClr>
                </a:gs>
                <a:gs pos="50000">
                  <a:schemeClr val="accent1">
                    <a:satMod val="110000"/>
                    <a:lumMod val="100000"/>
                    <a:shade val="100000"/>
                  </a:schemeClr>
                </a:gs>
                <a:gs pos="100000">
                  <a:schemeClr val="accent1">
                    <a:lumMod val="99000"/>
                    <a:satMod val="120000"/>
                    <a:shade val="78000"/>
                  </a:schemeClr>
                </a:gs>
              </a:gsLst>
              <a:lin ang="5400000" scaled="0"/>
            </a:gradFill>
            <a:ln>
              <a:noFill/>
            </a:ln>
            <a:effectLst>
              <a:outerShdw blurRad="57150" dist="19050" dir="5400000" algn="ctr" rotWithShape="0">
                <a:srgbClr val="000000">
                  <a:alpha val="63000"/>
                </a:srgbClr>
              </a:outerShdw>
            </a:effectLst>
            <a:sp3d/>
          </c:spPr>
          <c:invertIfNegative val="0"/>
          <c:dPt>
            <c:idx val="1"/>
            <c:invertIfNegative val="0"/>
            <c:bubble3D val="0"/>
            <c:spPr>
              <a:solidFill>
                <a:srgbClr val="FF0000"/>
              </a:solidFill>
              <a:ln>
                <a:noFill/>
              </a:ln>
              <a:effectLst>
                <a:outerShdw blurRad="57150" dist="19050" dir="5400000" algn="ctr" rotWithShape="0">
                  <a:srgbClr val="000000">
                    <a:alpha val="63000"/>
                  </a:srgbClr>
                </a:outerShdw>
              </a:effectLst>
              <a:sp3d/>
            </c:spPr>
          </c:dPt>
          <c:cat>
            <c:strRef>
              <c:f>Sheet1!$A$2:$A$8</c:f>
              <c:strCache>
                <c:ptCount val="7"/>
                <c:pt idx="0">
                  <c:v>Central Coast</c:v>
                </c:pt>
                <c:pt idx="1">
                  <c:v>Buenaventura</c:v>
                </c:pt>
                <c:pt idx="2">
                  <c:v>San Fernando Valley</c:v>
                </c:pt>
                <c:pt idx="3">
                  <c:v>Foothill</c:v>
                </c:pt>
                <c:pt idx="4">
                  <c:v>Metropolitan LA</c:v>
                </c:pt>
                <c:pt idx="5">
                  <c:v>Coastal LA</c:v>
                </c:pt>
                <c:pt idx="6">
                  <c:v>Orange County</c:v>
                </c:pt>
              </c:strCache>
            </c:strRef>
          </c:cat>
          <c:val>
            <c:numRef>
              <c:f>Sheet1!$B$2:$B$8</c:f>
              <c:numCache>
                <c:formatCode>General</c:formatCode>
                <c:ptCount val="7"/>
                <c:pt idx="0">
                  <c:v>665.0</c:v>
                </c:pt>
                <c:pt idx="1">
                  <c:v>769.0</c:v>
                </c:pt>
                <c:pt idx="2">
                  <c:v>1076.0</c:v>
                </c:pt>
                <c:pt idx="3">
                  <c:v>1085.0</c:v>
                </c:pt>
                <c:pt idx="4">
                  <c:v>1554.0</c:v>
                </c:pt>
                <c:pt idx="5">
                  <c:v>2199.0</c:v>
                </c:pt>
                <c:pt idx="6">
                  <c:v>2519.0</c:v>
                </c:pt>
              </c:numCache>
            </c:numRef>
          </c:val>
        </c:ser>
        <c:dLbls>
          <c:showLegendKey val="0"/>
          <c:showVal val="0"/>
          <c:showCatName val="0"/>
          <c:showSerName val="0"/>
          <c:showPercent val="0"/>
          <c:showBubbleSize val="0"/>
        </c:dLbls>
        <c:gapWidth val="150"/>
        <c:shape val="box"/>
        <c:axId val="2102503880"/>
        <c:axId val="2087041608"/>
        <c:axId val="0"/>
      </c:bar3DChart>
      <c:catAx>
        <c:axId val="2102503880"/>
        <c:scaling>
          <c:orientation val="minMax"/>
        </c:scaling>
        <c:delete val="0"/>
        <c:axPos val="b"/>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crossAx val="2087041608"/>
        <c:crosses val="autoZero"/>
        <c:auto val="1"/>
        <c:lblAlgn val="ctr"/>
        <c:lblOffset val="100"/>
        <c:noMultiLvlLbl val="0"/>
      </c:catAx>
      <c:valAx>
        <c:axId val="2087041608"/>
        <c:scaling>
          <c:orientation val="minMax"/>
        </c:scaling>
        <c:delete val="0"/>
        <c:axPos val="l"/>
        <c:majorGridlines>
          <c:spPr>
            <a:ln w="9525" cap="flat" cmpd="sng" algn="ctr">
              <a:solidFill>
                <a:schemeClr val="dk1">
                  <a:lumMod val="50000"/>
                  <a:lumOff val="50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crossAx val="2102503880"/>
        <c:crosses val="autoZero"/>
        <c:crossBetween val="between"/>
        <c:majorUnit val="1000.0"/>
      </c:valAx>
      <c:spPr>
        <a:noFill/>
        <a:ln>
          <a:noFill/>
        </a:ln>
        <a:effectLst/>
      </c:spPr>
    </c:plotArea>
    <c:plotVisOnly val="1"/>
    <c:dispBlanksAs val="gap"/>
    <c:showDLblsOverMax val="0"/>
  </c:chart>
  <c: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a:ln>
      <a:noFill/>
    </a:ln>
    <a:effectLst/>
  </c:spPr>
  <c:txPr>
    <a:bodyPr/>
    <a:lstStyle/>
    <a:p>
      <a:pPr>
        <a:defRPr/>
      </a:pPr>
      <a:endParaRPr lang="en-US"/>
    </a:p>
  </c:txPr>
  <c:externalData r:id="rId1">
    <c:autoUpdate val="0"/>
  </c:externalData>
</c:chartSpace>
</file>

<file path=ppt/drawings/_rels/vmlDrawing1.vml.rels><?xml version="1.0" encoding="UTF-8" standalone="yes"?>
<Relationships xmlns="http://schemas.openxmlformats.org/package/2006/relationships"><Relationship Id="rId1" Type="http://schemas.openxmlformats.org/officeDocument/2006/relationships/image" Target="../media/image24.png"/></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70238" cy="479425"/>
          </a:xfrm>
          <a:prstGeom prst="rect">
            <a:avLst/>
          </a:prstGeom>
        </p:spPr>
        <p:txBody>
          <a:bodyPr vert="horz" wrap="square" lIns="96647" tIns="48324" rIns="96647" bIns="48324" numCol="1" anchor="t" anchorCtr="0" compatLnSpc="1">
            <a:prstTxWarp prst="textNoShape">
              <a:avLst/>
            </a:prstTxWarp>
          </a:bodyPr>
          <a:lstStyle>
            <a:lvl1pPr>
              <a:defRPr sz="1300">
                <a:latin typeface="Arial" charset="0"/>
                <a:ea typeface="ＭＳ Ｐゴシック" pitchFamily="-112" charset="-128"/>
                <a:cs typeface="+mn-cs"/>
              </a:defRPr>
            </a:lvl1pPr>
          </a:lstStyle>
          <a:p>
            <a:pPr>
              <a:defRPr/>
            </a:pPr>
            <a:endParaRPr lang="en-US"/>
          </a:p>
        </p:txBody>
      </p:sp>
      <p:sp>
        <p:nvSpPr>
          <p:cNvPr id="3" name="Date Placeholder 2"/>
          <p:cNvSpPr>
            <a:spLocks noGrp="1"/>
          </p:cNvSpPr>
          <p:nvPr>
            <p:ph type="dt" sz="quarter" idx="1"/>
          </p:nvPr>
        </p:nvSpPr>
        <p:spPr>
          <a:xfrm>
            <a:off x="4143375" y="0"/>
            <a:ext cx="3170238" cy="479425"/>
          </a:xfrm>
          <a:prstGeom prst="rect">
            <a:avLst/>
          </a:prstGeom>
        </p:spPr>
        <p:txBody>
          <a:bodyPr vert="horz" wrap="square" lIns="96647" tIns="48324" rIns="96647" bIns="48324" numCol="1" anchor="t" anchorCtr="0" compatLnSpc="1">
            <a:prstTxWarp prst="textNoShape">
              <a:avLst/>
            </a:prstTxWarp>
          </a:bodyPr>
          <a:lstStyle>
            <a:lvl1pPr algn="r">
              <a:defRPr sz="1300"/>
            </a:lvl1pPr>
          </a:lstStyle>
          <a:p>
            <a:fld id="{5391D572-8A7F-014F-A1CA-C5F0BB2039EB}" type="datetime1">
              <a:rPr lang="en-US"/>
              <a:pPr/>
              <a:t>5/21/15</a:t>
            </a:fld>
            <a:endParaRPr lang="en-US"/>
          </a:p>
        </p:txBody>
      </p:sp>
      <p:sp>
        <p:nvSpPr>
          <p:cNvPr id="4" name="Footer Placeholder 3"/>
          <p:cNvSpPr>
            <a:spLocks noGrp="1"/>
          </p:cNvSpPr>
          <p:nvPr>
            <p:ph type="ftr" sz="quarter" idx="2"/>
          </p:nvPr>
        </p:nvSpPr>
        <p:spPr>
          <a:xfrm>
            <a:off x="0" y="9120188"/>
            <a:ext cx="3170238" cy="479425"/>
          </a:xfrm>
          <a:prstGeom prst="rect">
            <a:avLst/>
          </a:prstGeom>
        </p:spPr>
        <p:txBody>
          <a:bodyPr vert="horz" wrap="square" lIns="96647" tIns="48324" rIns="96647" bIns="48324" numCol="1" anchor="b" anchorCtr="0" compatLnSpc="1">
            <a:prstTxWarp prst="textNoShape">
              <a:avLst/>
            </a:prstTxWarp>
          </a:bodyPr>
          <a:lstStyle>
            <a:lvl1pPr>
              <a:defRPr sz="1300">
                <a:latin typeface="Arial" charset="0"/>
                <a:ea typeface="ＭＳ Ｐゴシック" pitchFamily="-112" charset="-128"/>
                <a:cs typeface="+mn-cs"/>
              </a:defRPr>
            </a:lvl1pPr>
          </a:lstStyle>
          <a:p>
            <a:pPr>
              <a:defRPr/>
            </a:pPr>
            <a:endParaRPr lang="en-US"/>
          </a:p>
        </p:txBody>
      </p:sp>
      <p:sp>
        <p:nvSpPr>
          <p:cNvPr id="5" name="Slide Number Placeholder 4"/>
          <p:cNvSpPr>
            <a:spLocks noGrp="1"/>
          </p:cNvSpPr>
          <p:nvPr>
            <p:ph type="sldNum" sz="quarter" idx="3"/>
          </p:nvPr>
        </p:nvSpPr>
        <p:spPr>
          <a:xfrm>
            <a:off x="4143375" y="9120188"/>
            <a:ext cx="3170238" cy="479425"/>
          </a:xfrm>
          <a:prstGeom prst="rect">
            <a:avLst/>
          </a:prstGeom>
        </p:spPr>
        <p:txBody>
          <a:bodyPr vert="horz" wrap="square" lIns="96647" tIns="48324" rIns="96647" bIns="48324" numCol="1" anchor="b" anchorCtr="0" compatLnSpc="1">
            <a:prstTxWarp prst="textNoShape">
              <a:avLst/>
            </a:prstTxWarp>
          </a:bodyPr>
          <a:lstStyle>
            <a:lvl1pPr algn="r">
              <a:defRPr sz="1300"/>
            </a:lvl1pPr>
          </a:lstStyle>
          <a:p>
            <a:fld id="{7956943C-EF25-554F-8A0D-A212094DA28D}" type="slidenum">
              <a:rPr lang="en-US"/>
              <a:pPr/>
              <a:t>‹#›</a:t>
            </a:fld>
            <a:endParaRPr lang="en-US"/>
          </a:p>
        </p:txBody>
      </p:sp>
    </p:spTree>
    <p:extLst>
      <p:ext uri="{BB962C8B-B14F-4D97-AF65-F5344CB8AC3E}">
        <p14:creationId xmlns:p14="http://schemas.microsoft.com/office/powerpoint/2010/main" val="304298289"/>
      </p:ext>
    </p:extLst>
  </p:cSld>
  <p:clrMap bg1="lt1" tx1="dk1" bg2="lt2" tx2="dk2" accent1="accent1" accent2="accent2" accent3="accent3" accent4="accent4" accent5="accent5" accent6="accent6" hlink="hlink" folHlink="folHlink"/>
  <p:hf hdr="0" ftr="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70238" cy="479425"/>
          </a:xfrm>
          <a:prstGeom prst="rect">
            <a:avLst/>
          </a:prstGeom>
        </p:spPr>
        <p:txBody>
          <a:bodyPr vert="horz" wrap="square" lIns="96647" tIns="48324" rIns="96647" bIns="48324" numCol="1" anchor="t" anchorCtr="0" compatLnSpc="1">
            <a:prstTxWarp prst="textNoShape">
              <a:avLst/>
            </a:prstTxWarp>
          </a:bodyPr>
          <a:lstStyle>
            <a:lvl1pPr>
              <a:defRPr sz="1300">
                <a:latin typeface="Arial" charset="0"/>
                <a:ea typeface="ＭＳ Ｐゴシック" pitchFamily="-112" charset="-128"/>
                <a:cs typeface="+mn-cs"/>
              </a:defRPr>
            </a:lvl1pPr>
          </a:lstStyle>
          <a:p>
            <a:pPr>
              <a:defRPr/>
            </a:pPr>
            <a:endParaRPr lang="en-US"/>
          </a:p>
        </p:txBody>
      </p:sp>
      <p:sp>
        <p:nvSpPr>
          <p:cNvPr id="3" name="Date Placeholder 2"/>
          <p:cNvSpPr>
            <a:spLocks noGrp="1"/>
          </p:cNvSpPr>
          <p:nvPr>
            <p:ph type="dt" idx="1"/>
          </p:nvPr>
        </p:nvSpPr>
        <p:spPr>
          <a:xfrm>
            <a:off x="4143375" y="0"/>
            <a:ext cx="3170238" cy="479425"/>
          </a:xfrm>
          <a:prstGeom prst="rect">
            <a:avLst/>
          </a:prstGeom>
        </p:spPr>
        <p:txBody>
          <a:bodyPr vert="horz" wrap="square" lIns="96647" tIns="48324" rIns="96647" bIns="48324" numCol="1" anchor="t" anchorCtr="0" compatLnSpc="1">
            <a:prstTxWarp prst="textNoShape">
              <a:avLst/>
            </a:prstTxWarp>
          </a:bodyPr>
          <a:lstStyle>
            <a:lvl1pPr algn="r">
              <a:defRPr sz="1300"/>
            </a:lvl1pPr>
          </a:lstStyle>
          <a:p>
            <a:fld id="{301C43FF-C4BB-E148-BBAA-50FE7BEE0253}" type="datetime1">
              <a:rPr lang="en-US"/>
              <a:pPr/>
              <a:t>5/21/15</a:t>
            </a:fld>
            <a:endParaRPr lang="en-US"/>
          </a:p>
        </p:txBody>
      </p:sp>
      <p:sp>
        <p:nvSpPr>
          <p:cNvPr id="4" name="Slide Image Placeholder 3"/>
          <p:cNvSpPr>
            <a:spLocks noGrp="1" noRot="1" noChangeAspect="1"/>
          </p:cNvSpPr>
          <p:nvPr>
            <p:ph type="sldImg" idx="2"/>
          </p:nvPr>
        </p:nvSpPr>
        <p:spPr>
          <a:xfrm>
            <a:off x="1257300" y="720725"/>
            <a:ext cx="4800600" cy="3600450"/>
          </a:xfrm>
          <a:prstGeom prst="rect">
            <a:avLst/>
          </a:prstGeom>
          <a:noFill/>
          <a:ln w="12700">
            <a:solidFill>
              <a:prstClr val="black"/>
            </a:solidFill>
          </a:ln>
        </p:spPr>
        <p:txBody>
          <a:bodyPr vert="horz" wrap="square" lIns="96647" tIns="48324" rIns="96647" bIns="48324" numCol="1" anchor="ctr" anchorCtr="0" compatLnSpc="1">
            <a:prstTxWarp prst="textNoShape">
              <a:avLst/>
            </a:prstTxWarp>
          </a:bodyPr>
          <a:lstStyle/>
          <a:p>
            <a:pPr lvl="0"/>
            <a:endParaRPr lang="en-US" noProof="0" smtClean="0"/>
          </a:p>
        </p:txBody>
      </p:sp>
      <p:sp>
        <p:nvSpPr>
          <p:cNvPr id="5" name="Notes Placeholder 4"/>
          <p:cNvSpPr>
            <a:spLocks noGrp="1"/>
          </p:cNvSpPr>
          <p:nvPr>
            <p:ph type="body" sz="quarter" idx="3"/>
          </p:nvPr>
        </p:nvSpPr>
        <p:spPr>
          <a:xfrm>
            <a:off x="731838" y="4560888"/>
            <a:ext cx="5851525" cy="4319587"/>
          </a:xfrm>
          <a:prstGeom prst="rect">
            <a:avLst/>
          </a:prstGeom>
        </p:spPr>
        <p:txBody>
          <a:bodyPr vert="horz" wrap="square" lIns="96647" tIns="48324" rIns="96647" bIns="48324" numCol="1" anchor="t" anchorCtr="0" compatLnSpc="1">
            <a:prstTxWarp prst="textNoShape">
              <a:avLst/>
            </a:prstTxWarp>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6" name="Footer Placeholder 5"/>
          <p:cNvSpPr>
            <a:spLocks noGrp="1"/>
          </p:cNvSpPr>
          <p:nvPr>
            <p:ph type="ftr" sz="quarter" idx="4"/>
          </p:nvPr>
        </p:nvSpPr>
        <p:spPr>
          <a:xfrm>
            <a:off x="0" y="9120188"/>
            <a:ext cx="3170238" cy="479425"/>
          </a:xfrm>
          <a:prstGeom prst="rect">
            <a:avLst/>
          </a:prstGeom>
        </p:spPr>
        <p:txBody>
          <a:bodyPr vert="horz" wrap="square" lIns="96647" tIns="48324" rIns="96647" bIns="48324" numCol="1" anchor="b" anchorCtr="0" compatLnSpc="1">
            <a:prstTxWarp prst="textNoShape">
              <a:avLst/>
            </a:prstTxWarp>
          </a:bodyPr>
          <a:lstStyle>
            <a:lvl1pPr>
              <a:defRPr sz="1300">
                <a:latin typeface="Arial" charset="0"/>
                <a:ea typeface="ＭＳ Ｐゴシック" pitchFamily="-112" charset="-128"/>
                <a:cs typeface="+mn-cs"/>
              </a:defRPr>
            </a:lvl1pPr>
          </a:lstStyle>
          <a:p>
            <a:pPr>
              <a:defRPr/>
            </a:pPr>
            <a:endParaRPr lang="en-US"/>
          </a:p>
        </p:txBody>
      </p:sp>
      <p:sp>
        <p:nvSpPr>
          <p:cNvPr id="7" name="Slide Number Placeholder 6"/>
          <p:cNvSpPr>
            <a:spLocks noGrp="1"/>
          </p:cNvSpPr>
          <p:nvPr>
            <p:ph type="sldNum" sz="quarter" idx="5"/>
          </p:nvPr>
        </p:nvSpPr>
        <p:spPr>
          <a:xfrm>
            <a:off x="4143375" y="9120188"/>
            <a:ext cx="3170238" cy="479425"/>
          </a:xfrm>
          <a:prstGeom prst="rect">
            <a:avLst/>
          </a:prstGeom>
        </p:spPr>
        <p:txBody>
          <a:bodyPr vert="horz" wrap="square" lIns="96647" tIns="48324" rIns="96647" bIns="48324" numCol="1" anchor="b" anchorCtr="0" compatLnSpc="1">
            <a:prstTxWarp prst="textNoShape">
              <a:avLst/>
            </a:prstTxWarp>
          </a:bodyPr>
          <a:lstStyle>
            <a:lvl1pPr algn="r">
              <a:defRPr sz="1300"/>
            </a:lvl1pPr>
          </a:lstStyle>
          <a:p>
            <a:fld id="{134542EC-4A93-3348-9F4C-60E4337887BE}" type="slidenum">
              <a:rPr lang="en-US"/>
              <a:pPr/>
              <a:t>‹#›</a:t>
            </a:fld>
            <a:endParaRPr lang="en-US"/>
          </a:p>
        </p:txBody>
      </p:sp>
    </p:spTree>
    <p:extLst>
      <p:ext uri="{BB962C8B-B14F-4D97-AF65-F5344CB8AC3E}">
        <p14:creationId xmlns:p14="http://schemas.microsoft.com/office/powerpoint/2010/main" val="260955945"/>
      </p:ext>
    </p:extLst>
  </p:cSld>
  <p:clrMap bg1="lt1" tx1="dk1" bg2="lt2" tx2="dk2" accent1="accent1" accent2="accent2" accent3="accent3" accent4="accent4" accent5="accent5" accent6="accent6" hlink="hlink" folHlink="folHlink"/>
  <p:hf hdr="0" ftr="0"/>
  <p:notesStyle>
    <a:lvl1pPr algn="l" defTabSz="457200" rtl="0" eaLnBrk="0" fontAlgn="base" hangingPunct="0">
      <a:spcBef>
        <a:spcPct val="30000"/>
      </a:spcBef>
      <a:spcAft>
        <a:spcPct val="0"/>
      </a:spcAft>
      <a:defRPr sz="1200" kern="1200">
        <a:solidFill>
          <a:schemeClr val="tx1"/>
        </a:solidFill>
        <a:latin typeface="+mn-lt"/>
        <a:ea typeface="ＭＳ Ｐゴシック" pitchFamily="-112" charset="-128"/>
        <a:cs typeface="ＭＳ Ｐゴシック" pitchFamily="-112" charset="-128"/>
      </a:defRPr>
    </a:lvl1pPr>
    <a:lvl2pPr marL="457200" algn="l" defTabSz="457200" rtl="0" eaLnBrk="0" fontAlgn="base" hangingPunct="0">
      <a:spcBef>
        <a:spcPct val="30000"/>
      </a:spcBef>
      <a:spcAft>
        <a:spcPct val="0"/>
      </a:spcAft>
      <a:defRPr sz="1200" kern="1200">
        <a:solidFill>
          <a:schemeClr val="tx1"/>
        </a:solidFill>
        <a:latin typeface="+mn-lt"/>
        <a:ea typeface="ＭＳ Ｐゴシック" pitchFamily="-112" charset="-128"/>
        <a:cs typeface="ＭＳ Ｐゴシック"/>
      </a:defRPr>
    </a:lvl2pPr>
    <a:lvl3pPr marL="914400" algn="l" defTabSz="457200" rtl="0" eaLnBrk="0" fontAlgn="base" hangingPunct="0">
      <a:spcBef>
        <a:spcPct val="30000"/>
      </a:spcBef>
      <a:spcAft>
        <a:spcPct val="0"/>
      </a:spcAft>
      <a:defRPr sz="1200" kern="1200">
        <a:solidFill>
          <a:schemeClr val="tx1"/>
        </a:solidFill>
        <a:latin typeface="+mn-lt"/>
        <a:ea typeface="ＭＳ Ｐゴシック" pitchFamily="-112" charset="-128"/>
        <a:cs typeface="ＭＳ Ｐゴシック"/>
      </a:defRPr>
    </a:lvl3pPr>
    <a:lvl4pPr marL="1371600" algn="l" defTabSz="457200" rtl="0" eaLnBrk="0" fontAlgn="base" hangingPunct="0">
      <a:spcBef>
        <a:spcPct val="30000"/>
      </a:spcBef>
      <a:spcAft>
        <a:spcPct val="0"/>
      </a:spcAft>
      <a:defRPr sz="1200" kern="1200">
        <a:solidFill>
          <a:schemeClr val="tx1"/>
        </a:solidFill>
        <a:latin typeface="+mn-lt"/>
        <a:ea typeface="ＭＳ Ｐゴシック" pitchFamily="-112" charset="-128"/>
        <a:cs typeface="ＭＳ Ｐゴシック"/>
      </a:defRPr>
    </a:lvl4pPr>
    <a:lvl5pPr marL="1828800" algn="l" defTabSz="457200" rtl="0" eaLnBrk="0" fontAlgn="base" hangingPunct="0">
      <a:spcBef>
        <a:spcPct val="30000"/>
      </a:spcBef>
      <a:spcAft>
        <a:spcPct val="0"/>
      </a:spcAft>
      <a:defRPr sz="1200" kern="1200">
        <a:solidFill>
          <a:schemeClr val="tx1"/>
        </a:solidFill>
        <a:latin typeface="+mn-lt"/>
        <a:ea typeface="ＭＳ Ｐゴシック" pitchFamily="-112" charset="-128"/>
        <a:cs typeface="ＭＳ Ｐゴシック"/>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7.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2.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3.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4.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5.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6.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7.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8.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9.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0.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1433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endParaRPr lang="en-US">
              <a:latin typeface="Calibri" charset="0"/>
              <a:ea typeface="ＭＳ Ｐゴシック" charset="0"/>
              <a:cs typeface="ＭＳ Ｐゴシック" charset="0"/>
            </a:endParaRPr>
          </a:p>
        </p:txBody>
      </p:sp>
      <p:sp>
        <p:nvSpPr>
          <p:cNvPr id="14340" name="Date Placeholder 3"/>
          <p:cNvSpPr>
            <a:spLocks noGrp="1"/>
          </p:cNvSpPr>
          <p:nvPr>
            <p:ph type="dt" sz="quarter"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E45401A5-FB40-B14E-845D-1151D50154FA}" type="datetime1">
              <a:rPr lang="en-US" sz="1300"/>
              <a:pPr/>
              <a:t>5/21/15</a:t>
            </a:fld>
            <a:endParaRPr lang="en-US" sz="1300"/>
          </a:p>
        </p:txBody>
      </p:sp>
      <p:sp>
        <p:nvSpPr>
          <p:cNvPr id="14341" name="Slide Number Placeholder 4"/>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B8B20F72-D10D-814E-929D-5C913BC39A40}" type="slidenum">
              <a:rPr lang="en-US" sz="1300"/>
              <a:pPr/>
              <a:t>1</a:t>
            </a:fld>
            <a:endParaRPr lang="en-US" sz="130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3250" name="Rectangle 3"/>
          <p:cNvSpPr>
            <a:spLocks noGrp="1" noChangeArrowheads="1"/>
          </p:cNvSpPr>
          <p:nvPr>
            <p:ph type="dt" sz="quarter" idx="1"/>
          </p:nvPr>
        </p:nvSpPr>
        <p:spPr bwMode="auto">
          <a:xfrm>
            <a:off x="4143427" y="0"/>
            <a:ext cx="3170138" cy="479539"/>
          </a:xfrm>
          <a:prstGeom prst="rect">
            <a:avLst/>
          </a:prstGeom>
          <a:noFill/>
          <a:ln>
            <a:miter lim="800000"/>
            <a:headEnd/>
            <a:tailEnd/>
          </a:ln>
        </p:spPr>
        <p:txBody>
          <a:bodyPr lIns="89204" tIns="44603" rIns="89204" bIns="44603"/>
          <a:lstStyle/>
          <a:p>
            <a:pPr>
              <a:buFont typeface="Wingdings" pitchFamily="2" charset="2"/>
              <a:buNone/>
            </a:pPr>
            <a:r>
              <a:rPr lang="en-US" dirty="0" smtClean="0">
                <a:solidFill>
                  <a:prstClr val="black"/>
                </a:solidFill>
                <a:latin typeface="Times New Roman" pitchFamily="18" charset="0"/>
                <a:ea typeface="ＭＳ Ｐゴシック" pitchFamily="34" charset="-128"/>
              </a:rPr>
              <a:t>04/02/11</a:t>
            </a:r>
          </a:p>
        </p:txBody>
      </p:sp>
      <p:sp>
        <p:nvSpPr>
          <p:cNvPr id="53251" name="Rectangle 7"/>
          <p:cNvSpPr>
            <a:spLocks noGrp="1" noChangeArrowheads="1"/>
          </p:cNvSpPr>
          <p:nvPr>
            <p:ph type="sldNum" sz="quarter" idx="5"/>
          </p:nvPr>
        </p:nvSpPr>
        <p:spPr bwMode="auto">
          <a:xfrm>
            <a:off x="4143427" y="9120173"/>
            <a:ext cx="3170138" cy="479539"/>
          </a:xfrm>
          <a:prstGeom prst="rect">
            <a:avLst/>
          </a:prstGeom>
          <a:noFill/>
          <a:ln>
            <a:miter lim="800000"/>
            <a:headEnd/>
            <a:tailEnd/>
          </a:ln>
        </p:spPr>
        <p:txBody>
          <a:bodyPr lIns="89204" tIns="44603" rIns="89204" bIns="44603"/>
          <a:lstStyle/>
          <a:p>
            <a:pPr>
              <a:buFont typeface="Wingdings" pitchFamily="2" charset="2"/>
              <a:buNone/>
            </a:pPr>
            <a:fld id="{83B39774-3114-4E9E-A227-8340FA346A9A}" type="slidenum">
              <a:rPr lang="en-US" smtClean="0">
                <a:solidFill>
                  <a:prstClr val="black"/>
                </a:solidFill>
                <a:latin typeface="Times New Roman" pitchFamily="18" charset="0"/>
                <a:ea typeface="ＭＳ Ｐゴシック" pitchFamily="34" charset="-128"/>
              </a:rPr>
              <a:pPr>
                <a:buFont typeface="Wingdings" pitchFamily="2" charset="2"/>
                <a:buNone/>
              </a:pPr>
              <a:t>24</a:t>
            </a:fld>
            <a:endParaRPr lang="en-US" dirty="0" smtClean="0">
              <a:solidFill>
                <a:prstClr val="black"/>
              </a:solidFill>
              <a:latin typeface="Times New Roman" pitchFamily="18" charset="0"/>
              <a:ea typeface="ＭＳ Ｐゴシック" pitchFamily="34" charset="-128"/>
            </a:endParaRPr>
          </a:p>
        </p:txBody>
      </p:sp>
      <p:sp>
        <p:nvSpPr>
          <p:cNvPr id="53252" name="Rectangle 1"/>
          <p:cNvSpPr>
            <a:spLocks noGrp="1" noRot="1" noChangeAspect="1" noChangeArrowheads="1" noTextEdit="1"/>
          </p:cNvSpPr>
          <p:nvPr>
            <p:ph type="sldImg"/>
          </p:nvPr>
        </p:nvSpPr>
        <p:spPr bwMode="auto">
          <a:xfrm>
            <a:off x="1266825" y="727075"/>
            <a:ext cx="4781550" cy="3586163"/>
          </a:xfrm>
          <a:solidFill>
            <a:srgbClr val="FFFFFF"/>
          </a:solidFill>
          <a:ln>
            <a:solidFill>
              <a:srgbClr val="000000"/>
            </a:solidFill>
            <a:miter lim="800000"/>
            <a:headEnd/>
            <a:tailEnd/>
          </a:ln>
        </p:spPr>
      </p:sp>
      <p:sp>
        <p:nvSpPr>
          <p:cNvPr id="53253" name="Rectangle 2"/>
          <p:cNvSpPr>
            <a:spLocks noGrp="1" noChangeArrowheads="1"/>
          </p:cNvSpPr>
          <p:nvPr>
            <p:ph type="body" idx="1"/>
          </p:nvPr>
        </p:nvSpPr>
        <p:spPr bwMode="auto">
          <a:noFill/>
        </p:spPr>
        <p:txBody>
          <a:bodyPr wrap="none" anchor="ctr"/>
          <a:lstStyle/>
          <a:p>
            <a:endParaRPr lang="en-US" dirty="0" smtClean="0">
              <a:latin typeface="Times New Roman" pitchFamily="18" charset="0"/>
            </a:endParaRPr>
          </a:p>
        </p:txBody>
      </p:sp>
    </p:spTree>
    <p:extLst>
      <p:ext uri="{BB962C8B-B14F-4D97-AF65-F5344CB8AC3E}">
        <p14:creationId xmlns:p14="http://schemas.microsoft.com/office/powerpoint/2010/main" val="337553440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66825" y="727075"/>
            <a:ext cx="4781550" cy="3586163"/>
          </a:xfrm>
        </p:spPr>
      </p:sp>
      <p:sp>
        <p:nvSpPr>
          <p:cNvPr id="3" name="Notes Placeholder 2"/>
          <p:cNvSpPr>
            <a:spLocks noGrp="1"/>
          </p:cNvSpPr>
          <p:nvPr>
            <p:ph type="body" idx="1"/>
          </p:nvPr>
        </p:nvSpPr>
        <p:spPr/>
        <p:txBody>
          <a:bodyPr>
            <a:normAutofit/>
          </a:bodyPr>
          <a:lstStyle/>
          <a:p>
            <a:endParaRPr lang="en-US"/>
          </a:p>
        </p:txBody>
      </p:sp>
    </p:spTree>
    <p:extLst>
      <p:ext uri="{BB962C8B-B14F-4D97-AF65-F5344CB8AC3E}">
        <p14:creationId xmlns:p14="http://schemas.microsoft.com/office/powerpoint/2010/main" val="196412611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smtClean="0"/>
          </a:p>
        </p:txBody>
      </p:sp>
      <p:sp>
        <p:nvSpPr>
          <p:cNvPr id="4" name="Slide Number Placeholder 3"/>
          <p:cNvSpPr>
            <a:spLocks noGrp="1"/>
          </p:cNvSpPr>
          <p:nvPr>
            <p:ph type="sldNum" sz="quarter" idx="10"/>
          </p:nvPr>
        </p:nvSpPr>
        <p:spPr/>
        <p:txBody>
          <a:bodyPr/>
          <a:lstStyle/>
          <a:p>
            <a:fld id="{8A59B809-2C2A-402B-B1A7-7FAE19C8D693}" type="slidenum">
              <a:rPr lang="en-US" smtClean="0">
                <a:solidFill>
                  <a:prstClr val="black"/>
                </a:solidFill>
              </a:rPr>
              <a:pPr/>
              <a:t>26</a:t>
            </a:fld>
            <a:endParaRPr lang="en-US" dirty="0">
              <a:solidFill>
                <a:prstClr val="black"/>
              </a:solidFill>
            </a:endParaRPr>
          </a:p>
        </p:txBody>
      </p:sp>
    </p:spTree>
    <p:extLst>
      <p:ext uri="{BB962C8B-B14F-4D97-AF65-F5344CB8AC3E}">
        <p14:creationId xmlns:p14="http://schemas.microsoft.com/office/powerpoint/2010/main" val="337616452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66612" eaLnBrk="1" fontAlgn="auto" hangingPunct="1">
              <a:spcBef>
                <a:spcPts val="0"/>
              </a:spcBef>
              <a:spcAft>
                <a:spcPts val="0"/>
              </a:spcAft>
              <a:defRPr/>
            </a:pPr>
            <a:endParaRPr lang="en-US" sz="1300" dirty="0"/>
          </a:p>
        </p:txBody>
      </p:sp>
      <p:sp>
        <p:nvSpPr>
          <p:cNvPr id="4" name="Slide Number Placeholder 3"/>
          <p:cNvSpPr>
            <a:spLocks noGrp="1"/>
          </p:cNvSpPr>
          <p:nvPr>
            <p:ph type="sldNum" sz="quarter" idx="10"/>
          </p:nvPr>
        </p:nvSpPr>
        <p:spPr/>
        <p:txBody>
          <a:bodyPr/>
          <a:lstStyle/>
          <a:p>
            <a:fld id="{4D3BF4F9-2585-4E06-9CD8-BB63A6C4586F}" type="slidenum">
              <a:rPr lang="en-CA" smtClean="0">
                <a:solidFill>
                  <a:prstClr val="black"/>
                </a:solidFill>
              </a:rPr>
              <a:pPr/>
              <a:t>27</a:t>
            </a:fld>
            <a:endParaRPr lang="en-CA" dirty="0">
              <a:solidFill>
                <a:prstClr val="black"/>
              </a:solidFill>
            </a:endParaRPr>
          </a:p>
        </p:txBody>
      </p:sp>
    </p:spTree>
    <p:extLst>
      <p:ext uri="{BB962C8B-B14F-4D97-AF65-F5344CB8AC3E}">
        <p14:creationId xmlns:p14="http://schemas.microsoft.com/office/powerpoint/2010/main" val="69154548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68798EE-13BB-46FA-9BD5-2520EF3880B0}" type="slidenum">
              <a:rPr lang="en-US" smtClean="0">
                <a:solidFill>
                  <a:prstClr val="black"/>
                </a:solidFill>
              </a:rPr>
              <a:pPr/>
              <a:t>31</a:t>
            </a:fld>
            <a:endParaRPr lang="en-US">
              <a:solidFill>
                <a:prstClr val="black"/>
              </a:solidFill>
            </a:endParaRPr>
          </a:p>
        </p:txBody>
      </p:sp>
    </p:spTree>
    <p:extLst>
      <p:ext uri="{BB962C8B-B14F-4D97-AF65-F5344CB8AC3E}">
        <p14:creationId xmlns:p14="http://schemas.microsoft.com/office/powerpoint/2010/main" val="312663777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68798EE-13BB-46FA-9BD5-2520EF3880B0}" type="slidenum">
              <a:rPr lang="en-US" smtClean="0">
                <a:solidFill>
                  <a:prstClr val="black"/>
                </a:solidFill>
              </a:rPr>
              <a:pPr/>
              <a:t>32</a:t>
            </a:fld>
            <a:endParaRPr lang="en-US">
              <a:solidFill>
                <a:prstClr val="black"/>
              </a:solidFill>
            </a:endParaRPr>
          </a:p>
        </p:txBody>
      </p:sp>
    </p:spTree>
    <p:extLst>
      <p:ext uri="{BB962C8B-B14F-4D97-AF65-F5344CB8AC3E}">
        <p14:creationId xmlns:p14="http://schemas.microsoft.com/office/powerpoint/2010/main" val="89310662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68798EE-13BB-46FA-9BD5-2520EF3880B0}" type="slidenum">
              <a:rPr lang="en-US" smtClean="0">
                <a:solidFill>
                  <a:prstClr val="black"/>
                </a:solidFill>
              </a:rPr>
              <a:pPr/>
              <a:t>33</a:t>
            </a:fld>
            <a:endParaRPr lang="en-US">
              <a:solidFill>
                <a:prstClr val="black"/>
              </a:solidFill>
            </a:endParaRPr>
          </a:p>
        </p:txBody>
      </p:sp>
    </p:spTree>
    <p:extLst>
      <p:ext uri="{BB962C8B-B14F-4D97-AF65-F5344CB8AC3E}">
        <p14:creationId xmlns:p14="http://schemas.microsoft.com/office/powerpoint/2010/main" val="307656599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68798EE-13BB-46FA-9BD5-2520EF3880B0}" type="slidenum">
              <a:rPr lang="en-US" smtClean="0">
                <a:solidFill>
                  <a:prstClr val="black"/>
                </a:solidFill>
              </a:rPr>
              <a:pPr/>
              <a:t>34</a:t>
            </a:fld>
            <a:endParaRPr lang="en-US">
              <a:solidFill>
                <a:prstClr val="black"/>
              </a:solidFill>
            </a:endParaRPr>
          </a:p>
        </p:txBody>
      </p:sp>
    </p:spTree>
    <p:extLst>
      <p:ext uri="{BB962C8B-B14F-4D97-AF65-F5344CB8AC3E}">
        <p14:creationId xmlns:p14="http://schemas.microsoft.com/office/powerpoint/2010/main" val="134329369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68798EE-13BB-46FA-9BD5-2520EF3880B0}" type="slidenum">
              <a:rPr lang="en-US" smtClean="0">
                <a:solidFill>
                  <a:prstClr val="black"/>
                </a:solidFill>
              </a:rPr>
              <a:pPr/>
              <a:t>35</a:t>
            </a:fld>
            <a:endParaRPr lang="en-US">
              <a:solidFill>
                <a:prstClr val="black"/>
              </a:solidFill>
            </a:endParaRPr>
          </a:p>
        </p:txBody>
      </p:sp>
    </p:spTree>
    <p:extLst>
      <p:ext uri="{BB962C8B-B14F-4D97-AF65-F5344CB8AC3E}">
        <p14:creationId xmlns:p14="http://schemas.microsoft.com/office/powerpoint/2010/main" val="295949966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68798EE-13BB-46FA-9BD5-2520EF3880B0}" type="slidenum">
              <a:rPr lang="en-US" smtClean="0">
                <a:solidFill>
                  <a:prstClr val="black"/>
                </a:solidFill>
              </a:rPr>
              <a:pPr/>
              <a:t>36</a:t>
            </a:fld>
            <a:endParaRPr lang="en-US">
              <a:solidFill>
                <a:prstClr val="black"/>
              </a:solidFill>
            </a:endParaRPr>
          </a:p>
        </p:txBody>
      </p:sp>
    </p:spTree>
    <p:extLst>
      <p:ext uri="{BB962C8B-B14F-4D97-AF65-F5344CB8AC3E}">
        <p14:creationId xmlns:p14="http://schemas.microsoft.com/office/powerpoint/2010/main" val="202894704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2226" name="Rectangle 3"/>
          <p:cNvSpPr>
            <a:spLocks noGrp="1" noChangeArrowheads="1"/>
          </p:cNvSpPr>
          <p:nvPr>
            <p:ph type="dt" sz="quarter"/>
          </p:nvPr>
        </p:nvSpPr>
        <p:spPr>
          <a:noFill/>
        </p:spPr>
        <p:txBody>
          <a:bodyPr/>
          <a:lstStyle/>
          <a:p>
            <a:r>
              <a:rPr lang="en-US" dirty="0" smtClean="0">
                <a:solidFill>
                  <a:prstClr val="black"/>
                </a:solidFill>
              </a:rPr>
              <a:t>04/02/11</a:t>
            </a:r>
          </a:p>
        </p:txBody>
      </p:sp>
      <p:sp>
        <p:nvSpPr>
          <p:cNvPr id="52227" name="Rectangle 7"/>
          <p:cNvSpPr>
            <a:spLocks noGrp="1" noChangeArrowheads="1"/>
          </p:cNvSpPr>
          <p:nvPr>
            <p:ph type="sldNum" sz="quarter"/>
          </p:nvPr>
        </p:nvSpPr>
        <p:spPr>
          <a:noFill/>
        </p:spPr>
        <p:txBody>
          <a:bodyPr/>
          <a:lstStyle/>
          <a:p>
            <a:fld id="{1268EB97-47B9-4BBF-B26F-433AAC680807}" type="slidenum">
              <a:rPr lang="en-US" smtClean="0">
                <a:solidFill>
                  <a:prstClr val="black"/>
                </a:solidFill>
              </a:rPr>
              <a:pPr/>
              <a:t>7</a:t>
            </a:fld>
            <a:endParaRPr lang="en-US" dirty="0" smtClean="0">
              <a:solidFill>
                <a:prstClr val="black"/>
              </a:solidFill>
            </a:endParaRPr>
          </a:p>
        </p:txBody>
      </p:sp>
      <p:sp>
        <p:nvSpPr>
          <p:cNvPr id="52228" name="Rectangle 1"/>
          <p:cNvSpPr>
            <a:spLocks noGrp="1" noChangeArrowheads="1"/>
          </p:cNvSpPr>
          <p:nvPr>
            <p:ph type="body"/>
          </p:nvPr>
        </p:nvSpPr>
        <p:spPr>
          <a:xfrm>
            <a:off x="985520" y="4560570"/>
            <a:ext cx="5425440" cy="4322207"/>
          </a:xfrm>
          <a:noFill/>
          <a:ln/>
        </p:spPr>
        <p:txBody>
          <a:bodyPr wrap="none" anchor="ctr"/>
          <a:lstStyle/>
          <a:p>
            <a:endParaRPr lang="en-US" dirty="0" smtClean="0"/>
          </a:p>
        </p:txBody>
      </p:sp>
      <p:sp>
        <p:nvSpPr>
          <p:cNvPr id="52229" name="Rectangle 2"/>
          <p:cNvSpPr>
            <a:spLocks noGrp="1" noRot="1" noChangeAspect="1" noChangeArrowheads="1" noTextEdit="1"/>
          </p:cNvSpPr>
          <p:nvPr>
            <p:ph type="sldImg" idx="1"/>
          </p:nvPr>
        </p:nvSpPr>
        <p:spPr>
          <a:xfrm>
            <a:off x="1303338" y="723900"/>
            <a:ext cx="4792662" cy="3594100"/>
          </a:xfrm>
          <a:solidFill>
            <a:srgbClr val="FFFFFF"/>
          </a:solidFill>
          <a:ln/>
        </p:spPr>
      </p:sp>
    </p:spTree>
    <p:extLst>
      <p:ext uri="{BB962C8B-B14F-4D97-AF65-F5344CB8AC3E}">
        <p14:creationId xmlns:p14="http://schemas.microsoft.com/office/powerpoint/2010/main" val="86978165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68798EE-13BB-46FA-9BD5-2520EF3880B0}" type="slidenum">
              <a:rPr lang="en-US" smtClean="0">
                <a:solidFill>
                  <a:prstClr val="black"/>
                </a:solidFill>
              </a:rPr>
              <a:pPr/>
              <a:t>37</a:t>
            </a:fld>
            <a:endParaRPr lang="en-US">
              <a:solidFill>
                <a:prstClr val="black"/>
              </a:solidFill>
            </a:endParaRPr>
          </a:p>
        </p:txBody>
      </p:sp>
    </p:spTree>
    <p:extLst>
      <p:ext uri="{BB962C8B-B14F-4D97-AF65-F5344CB8AC3E}">
        <p14:creationId xmlns:p14="http://schemas.microsoft.com/office/powerpoint/2010/main" val="120367904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68798EE-13BB-46FA-9BD5-2520EF3880B0}" type="slidenum">
              <a:rPr lang="en-US" smtClean="0">
                <a:solidFill>
                  <a:prstClr val="black"/>
                </a:solidFill>
              </a:rPr>
              <a:pPr/>
              <a:t>38</a:t>
            </a:fld>
            <a:endParaRPr lang="en-US">
              <a:solidFill>
                <a:prstClr val="black"/>
              </a:solidFill>
            </a:endParaRPr>
          </a:p>
        </p:txBody>
      </p:sp>
    </p:spTree>
    <p:extLst>
      <p:ext uri="{BB962C8B-B14F-4D97-AF65-F5344CB8AC3E}">
        <p14:creationId xmlns:p14="http://schemas.microsoft.com/office/powerpoint/2010/main" val="1901479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68798EE-13BB-46FA-9BD5-2520EF3880B0}" type="slidenum">
              <a:rPr lang="en-US" smtClean="0">
                <a:solidFill>
                  <a:prstClr val="black"/>
                </a:solidFill>
              </a:rPr>
              <a:pPr/>
              <a:t>39</a:t>
            </a:fld>
            <a:endParaRPr lang="en-US">
              <a:solidFill>
                <a:prstClr val="black"/>
              </a:solidFill>
            </a:endParaRPr>
          </a:p>
        </p:txBody>
      </p:sp>
    </p:spTree>
    <p:extLst>
      <p:ext uri="{BB962C8B-B14F-4D97-AF65-F5344CB8AC3E}">
        <p14:creationId xmlns:p14="http://schemas.microsoft.com/office/powerpoint/2010/main" val="299127348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68798EE-13BB-46FA-9BD5-2520EF3880B0}" type="slidenum">
              <a:rPr lang="en-US" smtClean="0">
                <a:solidFill>
                  <a:prstClr val="black"/>
                </a:solidFill>
              </a:rPr>
              <a:pPr/>
              <a:t>40</a:t>
            </a:fld>
            <a:endParaRPr lang="en-US">
              <a:solidFill>
                <a:prstClr val="black"/>
              </a:solidFill>
            </a:endParaRPr>
          </a:p>
        </p:txBody>
      </p:sp>
    </p:spTree>
    <p:extLst>
      <p:ext uri="{BB962C8B-B14F-4D97-AF65-F5344CB8AC3E}">
        <p14:creationId xmlns:p14="http://schemas.microsoft.com/office/powerpoint/2010/main" val="216837499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68798EE-13BB-46FA-9BD5-2520EF3880B0}" type="slidenum">
              <a:rPr lang="en-US" smtClean="0">
                <a:solidFill>
                  <a:prstClr val="black"/>
                </a:solidFill>
              </a:rPr>
              <a:pPr/>
              <a:t>41</a:t>
            </a:fld>
            <a:endParaRPr lang="en-US">
              <a:solidFill>
                <a:prstClr val="black"/>
              </a:solidFill>
            </a:endParaRPr>
          </a:p>
        </p:txBody>
      </p:sp>
    </p:spTree>
    <p:extLst>
      <p:ext uri="{BB962C8B-B14F-4D97-AF65-F5344CB8AC3E}">
        <p14:creationId xmlns:p14="http://schemas.microsoft.com/office/powerpoint/2010/main" val="6506368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p:cNvSpPr>
            <a:spLocks noGrp="1" noRot="1" noChangeAspect="1" noChangeArrowheads="1" noTextEdit="1"/>
          </p:cNvSpPr>
          <p:nvPr>
            <p:ph type="sldImg"/>
          </p:nvPr>
        </p:nvSpPr>
        <p:spPr>
          <a:xfrm>
            <a:off x="1266825" y="715963"/>
            <a:ext cx="4783138" cy="3587750"/>
          </a:xfrm>
          <a:ln/>
        </p:spPr>
      </p:sp>
      <p:sp>
        <p:nvSpPr>
          <p:cNvPr id="37891" name="Rectangle 3"/>
          <p:cNvSpPr>
            <a:spLocks noGrp="1" noChangeArrowheads="1"/>
          </p:cNvSpPr>
          <p:nvPr>
            <p:ph type="body" idx="1"/>
          </p:nvPr>
        </p:nvSpPr>
        <p:spPr>
          <a:xfrm>
            <a:off x="977056" y="4542237"/>
            <a:ext cx="5361093" cy="4303871"/>
          </a:xfrm>
        </p:spPr>
        <p:txBody>
          <a:bodyPr/>
          <a:lstStyle/>
          <a:p>
            <a:endParaRPr lang="en-US" dirty="0"/>
          </a:p>
        </p:txBody>
      </p:sp>
    </p:spTree>
    <p:extLst>
      <p:ext uri="{BB962C8B-B14F-4D97-AF65-F5344CB8AC3E}">
        <p14:creationId xmlns:p14="http://schemas.microsoft.com/office/powerpoint/2010/main" val="171457667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4578" name="Rectangle 3"/>
          <p:cNvSpPr>
            <a:spLocks noGrp="1" noChangeArrowheads="1"/>
          </p:cNvSpPr>
          <p:nvPr>
            <p:ph type="dt" sz="quarter"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500">
                <a:solidFill>
                  <a:schemeClr val="tx1"/>
                </a:solidFill>
                <a:latin typeface="Arial" charset="0"/>
                <a:ea typeface="ＭＳ Ｐゴシック" charset="0"/>
                <a:cs typeface="ＭＳ Ｐゴシック" charset="0"/>
              </a:defRPr>
            </a:lvl1pPr>
            <a:lvl2pPr marL="770686" indent="-296417" eaLnBrk="0" hangingPunct="0">
              <a:defRPr sz="2500">
                <a:solidFill>
                  <a:schemeClr val="tx1"/>
                </a:solidFill>
                <a:latin typeface="Arial" charset="0"/>
                <a:ea typeface="ＭＳ Ｐゴシック" charset="0"/>
              </a:defRPr>
            </a:lvl2pPr>
            <a:lvl3pPr marL="1185671" indent="-237134" eaLnBrk="0" hangingPunct="0">
              <a:defRPr sz="2500">
                <a:solidFill>
                  <a:schemeClr val="tx1"/>
                </a:solidFill>
                <a:latin typeface="Arial" charset="0"/>
                <a:ea typeface="ＭＳ Ｐゴシック" charset="0"/>
              </a:defRPr>
            </a:lvl3pPr>
            <a:lvl4pPr marL="1659939" indent="-237134" eaLnBrk="0" hangingPunct="0">
              <a:defRPr sz="2500">
                <a:solidFill>
                  <a:schemeClr val="tx1"/>
                </a:solidFill>
                <a:latin typeface="Arial" charset="0"/>
                <a:ea typeface="ＭＳ Ｐゴシック" charset="0"/>
              </a:defRPr>
            </a:lvl4pPr>
            <a:lvl5pPr marL="2134208" indent="-237134" eaLnBrk="0" hangingPunct="0">
              <a:defRPr sz="2500">
                <a:solidFill>
                  <a:schemeClr val="tx1"/>
                </a:solidFill>
                <a:latin typeface="Arial" charset="0"/>
                <a:ea typeface="ＭＳ Ｐゴシック" charset="0"/>
              </a:defRPr>
            </a:lvl5pPr>
            <a:lvl6pPr marL="2608476" indent="-237134" eaLnBrk="0" fontAlgn="base" hangingPunct="0">
              <a:spcBef>
                <a:spcPct val="0"/>
              </a:spcBef>
              <a:spcAft>
                <a:spcPct val="0"/>
              </a:spcAft>
              <a:defRPr sz="2500">
                <a:solidFill>
                  <a:schemeClr val="tx1"/>
                </a:solidFill>
                <a:latin typeface="Arial" charset="0"/>
                <a:ea typeface="ＭＳ Ｐゴシック" charset="0"/>
              </a:defRPr>
            </a:lvl6pPr>
            <a:lvl7pPr marL="3082744" indent="-237134" eaLnBrk="0" fontAlgn="base" hangingPunct="0">
              <a:spcBef>
                <a:spcPct val="0"/>
              </a:spcBef>
              <a:spcAft>
                <a:spcPct val="0"/>
              </a:spcAft>
              <a:defRPr sz="2500">
                <a:solidFill>
                  <a:schemeClr val="tx1"/>
                </a:solidFill>
                <a:latin typeface="Arial" charset="0"/>
                <a:ea typeface="ＭＳ Ｐゴシック" charset="0"/>
              </a:defRPr>
            </a:lvl7pPr>
            <a:lvl8pPr marL="3557013" indent="-237134" eaLnBrk="0" fontAlgn="base" hangingPunct="0">
              <a:spcBef>
                <a:spcPct val="0"/>
              </a:spcBef>
              <a:spcAft>
                <a:spcPct val="0"/>
              </a:spcAft>
              <a:defRPr sz="2500">
                <a:solidFill>
                  <a:schemeClr val="tx1"/>
                </a:solidFill>
                <a:latin typeface="Arial" charset="0"/>
                <a:ea typeface="ＭＳ Ｐゴシック" charset="0"/>
              </a:defRPr>
            </a:lvl8pPr>
            <a:lvl9pPr marL="4031280" indent="-237134" eaLnBrk="0" fontAlgn="base" hangingPunct="0">
              <a:spcBef>
                <a:spcPct val="0"/>
              </a:spcBef>
              <a:spcAft>
                <a:spcPct val="0"/>
              </a:spcAft>
              <a:defRPr sz="2500">
                <a:solidFill>
                  <a:schemeClr val="tx1"/>
                </a:solidFill>
                <a:latin typeface="Arial" charset="0"/>
                <a:ea typeface="ＭＳ Ｐゴシック" charset="0"/>
              </a:defRPr>
            </a:lvl9pPr>
          </a:lstStyle>
          <a:p>
            <a:r>
              <a:rPr lang="en-US" sz="1300">
                <a:solidFill>
                  <a:prstClr val="black"/>
                </a:solidFill>
              </a:rPr>
              <a:t>04/02/11</a:t>
            </a:r>
          </a:p>
        </p:txBody>
      </p:sp>
      <p:sp>
        <p:nvSpPr>
          <p:cNvPr id="24579"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500">
                <a:solidFill>
                  <a:schemeClr val="tx1"/>
                </a:solidFill>
                <a:latin typeface="Arial" charset="0"/>
                <a:ea typeface="ＭＳ Ｐゴシック" charset="0"/>
                <a:cs typeface="ＭＳ Ｐゴシック" charset="0"/>
              </a:defRPr>
            </a:lvl1pPr>
            <a:lvl2pPr marL="770686" indent="-296417" eaLnBrk="0" hangingPunct="0">
              <a:defRPr sz="2500">
                <a:solidFill>
                  <a:schemeClr val="tx1"/>
                </a:solidFill>
                <a:latin typeface="Arial" charset="0"/>
                <a:ea typeface="ＭＳ Ｐゴシック" charset="0"/>
              </a:defRPr>
            </a:lvl2pPr>
            <a:lvl3pPr marL="1185671" indent="-237134" eaLnBrk="0" hangingPunct="0">
              <a:defRPr sz="2500">
                <a:solidFill>
                  <a:schemeClr val="tx1"/>
                </a:solidFill>
                <a:latin typeface="Arial" charset="0"/>
                <a:ea typeface="ＭＳ Ｐゴシック" charset="0"/>
              </a:defRPr>
            </a:lvl3pPr>
            <a:lvl4pPr marL="1659939" indent="-237134" eaLnBrk="0" hangingPunct="0">
              <a:defRPr sz="2500">
                <a:solidFill>
                  <a:schemeClr val="tx1"/>
                </a:solidFill>
                <a:latin typeface="Arial" charset="0"/>
                <a:ea typeface="ＭＳ Ｐゴシック" charset="0"/>
              </a:defRPr>
            </a:lvl4pPr>
            <a:lvl5pPr marL="2134208" indent="-237134" eaLnBrk="0" hangingPunct="0">
              <a:defRPr sz="2500">
                <a:solidFill>
                  <a:schemeClr val="tx1"/>
                </a:solidFill>
                <a:latin typeface="Arial" charset="0"/>
                <a:ea typeface="ＭＳ Ｐゴシック" charset="0"/>
              </a:defRPr>
            </a:lvl5pPr>
            <a:lvl6pPr marL="2608476" indent="-237134" eaLnBrk="0" fontAlgn="base" hangingPunct="0">
              <a:spcBef>
                <a:spcPct val="0"/>
              </a:spcBef>
              <a:spcAft>
                <a:spcPct val="0"/>
              </a:spcAft>
              <a:defRPr sz="2500">
                <a:solidFill>
                  <a:schemeClr val="tx1"/>
                </a:solidFill>
                <a:latin typeface="Arial" charset="0"/>
                <a:ea typeface="ＭＳ Ｐゴシック" charset="0"/>
              </a:defRPr>
            </a:lvl6pPr>
            <a:lvl7pPr marL="3082744" indent="-237134" eaLnBrk="0" fontAlgn="base" hangingPunct="0">
              <a:spcBef>
                <a:spcPct val="0"/>
              </a:spcBef>
              <a:spcAft>
                <a:spcPct val="0"/>
              </a:spcAft>
              <a:defRPr sz="2500">
                <a:solidFill>
                  <a:schemeClr val="tx1"/>
                </a:solidFill>
                <a:latin typeface="Arial" charset="0"/>
                <a:ea typeface="ＭＳ Ｐゴシック" charset="0"/>
              </a:defRPr>
            </a:lvl7pPr>
            <a:lvl8pPr marL="3557013" indent="-237134" eaLnBrk="0" fontAlgn="base" hangingPunct="0">
              <a:spcBef>
                <a:spcPct val="0"/>
              </a:spcBef>
              <a:spcAft>
                <a:spcPct val="0"/>
              </a:spcAft>
              <a:defRPr sz="2500">
                <a:solidFill>
                  <a:schemeClr val="tx1"/>
                </a:solidFill>
                <a:latin typeface="Arial" charset="0"/>
                <a:ea typeface="ＭＳ Ｐゴシック" charset="0"/>
              </a:defRPr>
            </a:lvl8pPr>
            <a:lvl9pPr marL="4031280" indent="-237134" eaLnBrk="0" fontAlgn="base" hangingPunct="0">
              <a:spcBef>
                <a:spcPct val="0"/>
              </a:spcBef>
              <a:spcAft>
                <a:spcPct val="0"/>
              </a:spcAft>
              <a:defRPr sz="2500">
                <a:solidFill>
                  <a:schemeClr val="tx1"/>
                </a:solidFill>
                <a:latin typeface="Arial" charset="0"/>
                <a:ea typeface="ＭＳ Ｐゴシック" charset="0"/>
              </a:defRPr>
            </a:lvl9pPr>
          </a:lstStyle>
          <a:p>
            <a:fld id="{F2053A91-CC5F-A84A-B926-BF22A4D07014}" type="slidenum">
              <a:rPr lang="en-US" sz="1300">
                <a:solidFill>
                  <a:prstClr val="black"/>
                </a:solidFill>
              </a:rPr>
              <a:pPr/>
              <a:t>9</a:t>
            </a:fld>
            <a:endParaRPr lang="en-US" sz="1300">
              <a:solidFill>
                <a:prstClr val="black"/>
              </a:solidFill>
            </a:endParaRPr>
          </a:p>
        </p:txBody>
      </p:sp>
      <p:sp>
        <p:nvSpPr>
          <p:cNvPr id="24580" name="Rectangle 1"/>
          <p:cNvSpPr>
            <a:spLocks noGrp="1" noRot="1" noChangeAspect="1" noChangeArrowheads="1" noTextEdit="1"/>
          </p:cNvSpPr>
          <p:nvPr>
            <p:ph type="sldImg"/>
          </p:nvPr>
        </p:nvSpPr>
        <p:spPr bwMode="auto">
          <a:xfrm>
            <a:off x="1258888" y="722313"/>
            <a:ext cx="4797425" cy="3598862"/>
          </a:xfrm>
          <a:solidFill>
            <a:srgbClr val="FFFFFF"/>
          </a:solidFill>
          <a:ln>
            <a:solidFill>
              <a:srgbClr val="000000"/>
            </a:solidFill>
            <a:miter lim="800000"/>
            <a:headEnd/>
            <a:tailEnd/>
          </a:ln>
          <a:extLst>
            <a:ext uri="{FAA26D3D-D897-4be2-8F04-BA451C77F1D7}">
              <ma14:placeholderFlag xmlns:ma14="http://schemas.microsoft.com/office/mac/drawingml/2011/main" val="1"/>
            </a:ext>
          </a:extLst>
        </p:spPr>
      </p:sp>
      <p:sp>
        <p:nvSpPr>
          <p:cNvPr id="24581" name="Rectangle 2"/>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wrap="none" anchor="ctr"/>
          <a:lstStyle/>
          <a:p>
            <a:endParaRPr lang="en-US">
              <a:latin typeface="Calibri" charset="0"/>
              <a:ea typeface="ＭＳ Ｐゴシック" charset="0"/>
              <a:cs typeface="ＭＳ Ｐゴシック" charset="0"/>
            </a:endParaRPr>
          </a:p>
        </p:txBody>
      </p:sp>
    </p:spTree>
    <p:extLst>
      <p:ext uri="{BB962C8B-B14F-4D97-AF65-F5344CB8AC3E}">
        <p14:creationId xmlns:p14="http://schemas.microsoft.com/office/powerpoint/2010/main" val="390236974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6F1876B-B480-734B-8C87-91F3FFBEC143}" type="slidenum">
              <a:rPr lang="en-US" smtClean="0">
                <a:solidFill>
                  <a:prstClr val="black"/>
                </a:solidFill>
              </a:rPr>
              <a:pPr/>
              <a:t>10</a:t>
            </a:fld>
            <a:endParaRPr lang="en-US">
              <a:solidFill>
                <a:prstClr val="black"/>
              </a:solidFill>
            </a:endParaRPr>
          </a:p>
        </p:txBody>
      </p:sp>
    </p:spTree>
    <p:extLst>
      <p:ext uri="{BB962C8B-B14F-4D97-AF65-F5344CB8AC3E}">
        <p14:creationId xmlns:p14="http://schemas.microsoft.com/office/powerpoint/2010/main" val="172629217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30,000 for </a:t>
            </a:r>
            <a:r>
              <a:rPr lang="en-US" dirty="0" err="1" smtClean="0"/>
              <a:t>ghtc</a:t>
            </a:r>
            <a:r>
              <a:rPr lang="en-US" dirty="0" smtClean="0"/>
              <a:t>, 2500 </a:t>
            </a:r>
            <a:r>
              <a:rPr lang="en-US" dirty="0" err="1" smtClean="0"/>
              <a:t>Sustech</a:t>
            </a:r>
            <a:r>
              <a:rPr lang="en-US" dirty="0" smtClean="0"/>
              <a:t>, 15000 Rising Stars</a:t>
            </a:r>
            <a:endParaRPr lang="en-US" dirty="0"/>
          </a:p>
        </p:txBody>
      </p:sp>
      <p:sp>
        <p:nvSpPr>
          <p:cNvPr id="4" name="Slide Number Placeholder 3"/>
          <p:cNvSpPr>
            <a:spLocks noGrp="1"/>
          </p:cNvSpPr>
          <p:nvPr>
            <p:ph type="sldNum" sz="quarter" idx="10"/>
          </p:nvPr>
        </p:nvSpPr>
        <p:spPr/>
        <p:txBody>
          <a:bodyPr/>
          <a:lstStyle/>
          <a:p>
            <a:fld id="{EC79248F-2230-3A4B-B777-B4C407A23F3E}" type="slidenum">
              <a:rPr lang="en-US" smtClean="0">
                <a:solidFill>
                  <a:prstClr val="black"/>
                </a:solidFill>
              </a:rPr>
              <a:pPr/>
              <a:t>11</a:t>
            </a:fld>
            <a:endParaRPr lang="en-US">
              <a:solidFill>
                <a:prstClr val="black"/>
              </a:solidFill>
            </a:endParaRPr>
          </a:p>
        </p:txBody>
      </p:sp>
    </p:spTree>
    <p:extLst>
      <p:ext uri="{BB962C8B-B14F-4D97-AF65-F5344CB8AC3E}">
        <p14:creationId xmlns:p14="http://schemas.microsoft.com/office/powerpoint/2010/main" val="273112461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5"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47106"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endParaRPr lang="en-US">
              <a:latin typeface="Calibri" charset="0"/>
              <a:ea typeface="ＭＳ Ｐゴシック" charset="0"/>
              <a:cs typeface="ＭＳ Ｐゴシック" charset="0"/>
            </a:endParaRPr>
          </a:p>
        </p:txBody>
      </p:sp>
      <p:sp>
        <p:nvSpPr>
          <p:cNvPr id="47107"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300">
                <a:solidFill>
                  <a:schemeClr val="tx1"/>
                </a:solidFill>
                <a:latin typeface="Arial" charset="0"/>
                <a:ea typeface="ＭＳ Ｐゴシック" charset="0"/>
                <a:cs typeface="ＭＳ Ｐゴシック" charset="0"/>
              </a:defRPr>
            </a:lvl1pPr>
            <a:lvl2pPr marL="724977" indent="-278838" eaLnBrk="0" hangingPunct="0">
              <a:defRPr sz="2300">
                <a:solidFill>
                  <a:schemeClr val="tx1"/>
                </a:solidFill>
                <a:latin typeface="Arial" charset="0"/>
                <a:ea typeface="ＭＳ Ｐゴシック" charset="0"/>
              </a:defRPr>
            </a:lvl2pPr>
            <a:lvl3pPr marL="1115349" indent="-223070" eaLnBrk="0" hangingPunct="0">
              <a:defRPr sz="2300">
                <a:solidFill>
                  <a:schemeClr val="tx1"/>
                </a:solidFill>
                <a:latin typeface="Arial" charset="0"/>
                <a:ea typeface="ＭＳ Ｐゴシック" charset="0"/>
              </a:defRPr>
            </a:lvl3pPr>
            <a:lvl4pPr marL="1561490" indent="-223070" eaLnBrk="0" hangingPunct="0">
              <a:defRPr sz="2300">
                <a:solidFill>
                  <a:schemeClr val="tx1"/>
                </a:solidFill>
                <a:latin typeface="Arial" charset="0"/>
                <a:ea typeface="ＭＳ Ｐゴシック" charset="0"/>
              </a:defRPr>
            </a:lvl4pPr>
            <a:lvl5pPr marL="2007630" indent="-223070" eaLnBrk="0" hangingPunct="0">
              <a:defRPr sz="2300">
                <a:solidFill>
                  <a:schemeClr val="tx1"/>
                </a:solidFill>
                <a:latin typeface="Arial" charset="0"/>
                <a:ea typeface="ＭＳ Ｐゴシック" charset="0"/>
              </a:defRPr>
            </a:lvl5pPr>
            <a:lvl6pPr marL="2453769" indent="-223070" eaLnBrk="0" fontAlgn="base" hangingPunct="0">
              <a:spcBef>
                <a:spcPct val="0"/>
              </a:spcBef>
              <a:spcAft>
                <a:spcPct val="0"/>
              </a:spcAft>
              <a:defRPr sz="2300">
                <a:solidFill>
                  <a:schemeClr val="tx1"/>
                </a:solidFill>
                <a:latin typeface="Arial" charset="0"/>
                <a:ea typeface="ＭＳ Ｐゴシック" charset="0"/>
              </a:defRPr>
            </a:lvl6pPr>
            <a:lvl7pPr marL="2899910" indent="-223070" eaLnBrk="0" fontAlgn="base" hangingPunct="0">
              <a:spcBef>
                <a:spcPct val="0"/>
              </a:spcBef>
              <a:spcAft>
                <a:spcPct val="0"/>
              </a:spcAft>
              <a:defRPr sz="2300">
                <a:solidFill>
                  <a:schemeClr val="tx1"/>
                </a:solidFill>
                <a:latin typeface="Arial" charset="0"/>
                <a:ea typeface="ＭＳ Ｐゴシック" charset="0"/>
              </a:defRPr>
            </a:lvl7pPr>
            <a:lvl8pPr marL="3346049" indent="-223070" eaLnBrk="0" fontAlgn="base" hangingPunct="0">
              <a:spcBef>
                <a:spcPct val="0"/>
              </a:spcBef>
              <a:spcAft>
                <a:spcPct val="0"/>
              </a:spcAft>
              <a:defRPr sz="2300">
                <a:solidFill>
                  <a:schemeClr val="tx1"/>
                </a:solidFill>
                <a:latin typeface="Arial" charset="0"/>
                <a:ea typeface="ＭＳ Ｐゴシック" charset="0"/>
              </a:defRPr>
            </a:lvl8pPr>
            <a:lvl9pPr marL="3792189" indent="-223070" eaLnBrk="0" fontAlgn="base" hangingPunct="0">
              <a:spcBef>
                <a:spcPct val="0"/>
              </a:spcBef>
              <a:spcAft>
                <a:spcPct val="0"/>
              </a:spcAft>
              <a:defRPr sz="2300">
                <a:solidFill>
                  <a:schemeClr val="tx1"/>
                </a:solidFill>
                <a:latin typeface="Arial" charset="0"/>
                <a:ea typeface="ＭＳ Ｐゴシック" charset="0"/>
              </a:defRPr>
            </a:lvl9pPr>
          </a:lstStyle>
          <a:p>
            <a:fld id="{AD978816-15EE-1543-B9FE-CFFE163290CB}" type="slidenum">
              <a:rPr lang="en-US" sz="1300">
                <a:solidFill>
                  <a:prstClr val="black"/>
                </a:solidFill>
              </a:rPr>
              <a:pPr/>
              <a:t>15</a:t>
            </a:fld>
            <a:endParaRPr lang="en-US" sz="1300">
              <a:solidFill>
                <a:prstClr val="black"/>
              </a:solidFill>
            </a:endParaRPr>
          </a:p>
        </p:txBody>
      </p:sp>
    </p:spTree>
    <p:extLst>
      <p:ext uri="{BB962C8B-B14F-4D97-AF65-F5344CB8AC3E}">
        <p14:creationId xmlns:p14="http://schemas.microsoft.com/office/powerpoint/2010/main" val="215344493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6F1876B-B480-734B-8C87-91F3FFBEC143}" type="slidenum">
              <a:rPr lang="en-US" smtClean="0">
                <a:solidFill>
                  <a:prstClr val="black"/>
                </a:solidFill>
              </a:rPr>
              <a:pPr/>
              <a:t>18</a:t>
            </a:fld>
            <a:endParaRPr lang="en-US">
              <a:solidFill>
                <a:prstClr val="black"/>
              </a:solidFill>
            </a:endParaRPr>
          </a:p>
        </p:txBody>
      </p:sp>
    </p:spTree>
    <p:extLst>
      <p:ext uri="{BB962C8B-B14F-4D97-AF65-F5344CB8AC3E}">
        <p14:creationId xmlns:p14="http://schemas.microsoft.com/office/powerpoint/2010/main" val="84322314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6F1876B-B480-734B-8C87-91F3FFBEC143}" type="slidenum">
              <a:rPr lang="en-US" smtClean="0">
                <a:solidFill>
                  <a:prstClr val="black"/>
                </a:solidFill>
              </a:rPr>
              <a:pPr/>
              <a:t>19</a:t>
            </a:fld>
            <a:endParaRPr lang="en-US">
              <a:solidFill>
                <a:prstClr val="black"/>
              </a:solidFill>
            </a:endParaRPr>
          </a:p>
        </p:txBody>
      </p:sp>
    </p:spTree>
    <p:extLst>
      <p:ext uri="{BB962C8B-B14F-4D97-AF65-F5344CB8AC3E}">
        <p14:creationId xmlns:p14="http://schemas.microsoft.com/office/powerpoint/2010/main" val="148794460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png"/><Relationship Id="rId3" Type="http://schemas.openxmlformats.org/officeDocument/2006/relationships/image" Target="../media/image2.png"/></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9.jpeg"/><Relationship Id="rId4" Type="http://schemas.openxmlformats.org/officeDocument/2006/relationships/image" Target="../media/image10.jpeg"/><Relationship Id="rId5" Type="http://schemas.openxmlformats.org/officeDocument/2006/relationships/image" Target="../media/image11.jpeg"/><Relationship Id="rId6" Type="http://schemas.openxmlformats.org/officeDocument/2006/relationships/image" Target="../media/image12.jpeg"/><Relationship Id="rId1" Type="http://schemas.openxmlformats.org/officeDocument/2006/relationships/slideMaster" Target="../slideMasters/slideMaster2.xml"/><Relationship Id="rId2" Type="http://schemas.openxmlformats.org/officeDocument/2006/relationships/image" Target="../media/image8.emf"/></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13.jpeg"/><Relationship Id="rId4" Type="http://schemas.openxmlformats.org/officeDocument/2006/relationships/image" Target="../media/image14.jpeg"/><Relationship Id="rId5" Type="http://schemas.openxmlformats.org/officeDocument/2006/relationships/image" Target="../media/image15.jpeg"/><Relationship Id="rId6" Type="http://schemas.openxmlformats.org/officeDocument/2006/relationships/image" Target="../media/image16.jpeg"/><Relationship Id="rId1" Type="http://schemas.openxmlformats.org/officeDocument/2006/relationships/slideMaster" Target="../slideMasters/slideMaster2.xml"/><Relationship Id="rId2" Type="http://schemas.openxmlformats.org/officeDocument/2006/relationships/image" Target="../media/image8.emf"/></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17.jpeg"/><Relationship Id="rId4" Type="http://schemas.openxmlformats.org/officeDocument/2006/relationships/image" Target="../media/image18.jpeg"/><Relationship Id="rId5" Type="http://schemas.openxmlformats.org/officeDocument/2006/relationships/image" Target="../media/image19.jpeg"/><Relationship Id="rId6" Type="http://schemas.openxmlformats.org/officeDocument/2006/relationships/image" Target="../media/image20.jpeg"/><Relationship Id="rId1" Type="http://schemas.openxmlformats.org/officeDocument/2006/relationships/slideMaster" Target="../slideMasters/slideMaster2.xml"/><Relationship Id="rId2" Type="http://schemas.openxmlformats.org/officeDocument/2006/relationships/image" Target="../media/image8.emf"/></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8.emf"/><Relationship Id="rId3" Type="http://schemas.openxmlformats.org/officeDocument/2006/relationships/image" Target="../media/image21.jpeg"/></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8.emf"/></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8.emf"/></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22.emf"/></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23.png"/></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blipFill dpi="0" rotWithShape="0">
          <a:blip r:embed="rId2"/>
          <a:srcRect/>
          <a:stretch>
            <a:fillRect/>
          </a:stretch>
        </a:blipFill>
        <a:effectLst/>
      </p:bgPr>
    </p:bg>
    <p:spTree>
      <p:nvGrpSpPr>
        <p:cNvPr id="1" name=""/>
        <p:cNvGrpSpPr/>
        <p:nvPr/>
      </p:nvGrpSpPr>
      <p:grpSpPr>
        <a:xfrm>
          <a:off x="0" y="0"/>
          <a:ext cx="0" cy="0"/>
          <a:chOff x="0" y="0"/>
          <a:chExt cx="0" cy="0"/>
        </a:xfrm>
      </p:grpSpPr>
      <p:pic>
        <p:nvPicPr>
          <p:cNvPr id="5" name="Picture 6" descr="IEEE_TAG_BLUE.png"/>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7772400" y="5943600"/>
            <a:ext cx="114300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4" name="Rectangle 2"/>
          <p:cNvSpPr>
            <a:spLocks noGrp="1" noChangeArrowheads="1"/>
          </p:cNvSpPr>
          <p:nvPr>
            <p:ph type="ctrTitle"/>
          </p:nvPr>
        </p:nvSpPr>
        <p:spPr>
          <a:xfrm>
            <a:off x="1295400" y="822325"/>
            <a:ext cx="7162800" cy="1143000"/>
          </a:xfrm>
        </p:spPr>
        <p:txBody>
          <a:bodyPr/>
          <a:lstStyle>
            <a:lvl1pPr>
              <a:lnSpc>
                <a:spcPct val="90000"/>
              </a:lnSpc>
              <a:defRPr sz="4400">
                <a:solidFill>
                  <a:schemeClr val="bg1"/>
                </a:solidFill>
              </a:defRPr>
            </a:lvl1pPr>
          </a:lstStyle>
          <a:p>
            <a:r>
              <a:rPr lang="en-US" smtClean="0"/>
              <a:t>Click to edit Master title style</a:t>
            </a:r>
            <a:endParaRPr lang="en-US" dirty="0"/>
          </a:p>
        </p:txBody>
      </p:sp>
      <p:sp>
        <p:nvSpPr>
          <p:cNvPr id="3075" name="Rectangle 3"/>
          <p:cNvSpPr>
            <a:spLocks noGrp="1" noChangeArrowheads="1"/>
          </p:cNvSpPr>
          <p:nvPr>
            <p:ph type="subTitle" idx="1"/>
          </p:nvPr>
        </p:nvSpPr>
        <p:spPr>
          <a:xfrm>
            <a:off x="1185863" y="3962400"/>
            <a:ext cx="3919537" cy="1752600"/>
          </a:xfrm>
        </p:spPr>
        <p:txBody>
          <a:bodyPr/>
          <a:lstStyle>
            <a:lvl1pPr marL="0" indent="0">
              <a:lnSpc>
                <a:spcPct val="90000"/>
              </a:lnSpc>
              <a:buFont typeface="Wingdings" pitchFamily="28" charset="2"/>
              <a:buNone/>
              <a:defRPr sz="2200" b="1">
                <a:solidFill>
                  <a:schemeClr val="tx2"/>
                </a:solidFill>
              </a:defRPr>
            </a:lvl1pPr>
          </a:lstStyle>
          <a:p>
            <a:r>
              <a:rPr lang="en-US" smtClean="0"/>
              <a:t>Click to edit Master subtitle style</a:t>
            </a:r>
            <a:endParaRPr lang="en-US"/>
          </a:p>
        </p:txBody>
      </p:sp>
      <p:sp>
        <p:nvSpPr>
          <p:cNvPr id="6" name="Slide Number Placeholder 6"/>
          <p:cNvSpPr>
            <a:spLocks noGrp="1"/>
          </p:cNvSpPr>
          <p:nvPr>
            <p:ph type="sldNum" sz="quarter" idx="10"/>
          </p:nvPr>
        </p:nvSpPr>
        <p:spPr>
          <a:xfrm>
            <a:off x="2743200" y="6248400"/>
            <a:ext cx="685800" cy="365125"/>
          </a:xfrm>
        </p:spPr>
        <p:txBody>
          <a:bodyPr/>
          <a:lstStyle>
            <a:lvl1pPr>
              <a:defRPr/>
            </a:lvl1pPr>
          </a:lstStyle>
          <a:p>
            <a:fld id="{7F13032E-A2CE-E247-A510-069AC34F11B2}" type="slidenum">
              <a:rPr lang="en-US"/>
              <a:pPr/>
              <a:t>‹#›</a:t>
            </a:fld>
            <a:endParaRPr lang="en-US"/>
          </a:p>
        </p:txBody>
      </p:sp>
    </p:spTree>
    <p:extLst>
      <p:ext uri="{BB962C8B-B14F-4D97-AF65-F5344CB8AC3E}">
        <p14:creationId xmlns:p14="http://schemas.microsoft.com/office/powerpoint/2010/main" val="418068399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Slide Universal">
    <p:spTree>
      <p:nvGrpSpPr>
        <p:cNvPr id="1" name=""/>
        <p:cNvGrpSpPr/>
        <p:nvPr/>
      </p:nvGrpSpPr>
      <p:grpSpPr>
        <a:xfrm>
          <a:off x="0" y="0"/>
          <a:ext cx="0" cy="0"/>
          <a:chOff x="0" y="0"/>
          <a:chExt cx="0" cy="0"/>
        </a:xfrm>
      </p:grpSpPr>
      <p:sp>
        <p:nvSpPr>
          <p:cNvPr id="5" name="Rectangle 4"/>
          <p:cNvSpPr/>
          <p:nvPr/>
        </p:nvSpPr>
        <p:spPr>
          <a:xfrm>
            <a:off x="1588" y="0"/>
            <a:ext cx="9172575" cy="5915025"/>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457200" eaLnBrk="1" fontAlgn="auto" hangingPunct="1">
              <a:spcBef>
                <a:spcPts val="0"/>
              </a:spcBef>
              <a:spcAft>
                <a:spcPts val="0"/>
              </a:spcAft>
              <a:defRPr/>
            </a:pPr>
            <a:endParaRPr lang="en-US" sz="1800">
              <a:solidFill>
                <a:prstClr val="white"/>
              </a:solidFill>
            </a:endParaRPr>
          </a:p>
        </p:txBody>
      </p:sp>
      <p:pic>
        <p:nvPicPr>
          <p:cNvPr id="6" name="Picture 8"/>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2809875"/>
            <a:ext cx="9144000" cy="3105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Placeholder 5" descr="shutterstock_76938916.jpg"/>
          <p:cNvPicPr>
            <a:picLocks noChangeAspect="1"/>
          </p:cNvPicPr>
          <p:nvPr/>
        </p:nvPicPr>
        <p:blipFill>
          <a:blip r:embed="rId3">
            <a:extLst>
              <a:ext uri="{28A0092B-C50C-407E-A947-70E740481C1C}">
                <a14:useLocalDpi xmlns:a14="http://schemas.microsoft.com/office/drawing/2010/main" val="0"/>
              </a:ext>
            </a:extLst>
          </a:blip>
          <a:srcRect l="38359" t="18909" r="17081"/>
          <a:stretch>
            <a:fillRect/>
          </a:stretch>
        </p:blipFill>
        <p:spPr bwMode="auto">
          <a:xfrm>
            <a:off x="6858000" y="0"/>
            <a:ext cx="2286000" cy="2809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Placeholder 10" descr="shutterstock_10708528.jpg"/>
          <p:cNvPicPr>
            <a:picLocks noChangeAspect="1"/>
          </p:cNvPicPr>
          <p:nvPr/>
        </p:nvPicPr>
        <p:blipFill>
          <a:blip r:embed="rId4">
            <a:extLst>
              <a:ext uri="{28A0092B-C50C-407E-A947-70E740481C1C}">
                <a14:useLocalDpi xmlns:a14="http://schemas.microsoft.com/office/drawing/2010/main" val="0"/>
              </a:ext>
            </a:extLst>
          </a:blip>
          <a:srcRect l="23894" r="23894"/>
          <a:stretch>
            <a:fillRect/>
          </a:stretch>
        </p:blipFill>
        <p:spPr bwMode="auto">
          <a:xfrm>
            <a:off x="0" y="0"/>
            <a:ext cx="2271713" cy="2809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Placeholder 12" descr="shutterstock_12020635.jpg"/>
          <p:cNvPicPr>
            <a:picLocks noChangeAspect="1"/>
          </p:cNvPicPr>
          <p:nvPr/>
        </p:nvPicPr>
        <p:blipFill>
          <a:blip r:embed="rId5">
            <a:extLst>
              <a:ext uri="{28A0092B-C50C-407E-A947-70E740481C1C}">
                <a14:useLocalDpi xmlns:a14="http://schemas.microsoft.com/office/drawing/2010/main" val="0"/>
              </a:ext>
            </a:extLst>
          </a:blip>
          <a:srcRect l="28607" t="7475" r="33949" b="23048"/>
          <a:stretch>
            <a:fillRect/>
          </a:stretch>
        </p:blipFill>
        <p:spPr bwMode="auto">
          <a:xfrm>
            <a:off x="2286000" y="0"/>
            <a:ext cx="2271713" cy="2809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Placeholder 8" descr="shutterstock_58382266.jpg"/>
          <p:cNvPicPr>
            <a:picLocks noChangeAspect="1"/>
          </p:cNvPicPr>
          <p:nvPr/>
        </p:nvPicPr>
        <p:blipFill>
          <a:blip r:embed="rId6">
            <a:extLst>
              <a:ext uri="{28A0092B-C50C-407E-A947-70E740481C1C}">
                <a14:useLocalDpi xmlns:a14="http://schemas.microsoft.com/office/drawing/2010/main" val="0"/>
              </a:ext>
            </a:extLst>
          </a:blip>
          <a:srcRect l="21448" r="21448"/>
          <a:stretch>
            <a:fillRect/>
          </a:stretch>
        </p:blipFill>
        <p:spPr bwMode="auto">
          <a:xfrm>
            <a:off x="4572000" y="0"/>
            <a:ext cx="2271713" cy="2809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Rectangle 2"/>
          <p:cNvSpPr>
            <a:spLocks noGrp="1" noChangeArrowheads="1"/>
          </p:cNvSpPr>
          <p:nvPr>
            <p:ph type="ctrTitle"/>
          </p:nvPr>
        </p:nvSpPr>
        <p:spPr>
          <a:xfrm>
            <a:off x="450912" y="3157836"/>
            <a:ext cx="7909316" cy="765053"/>
          </a:xfrm>
          <a:prstGeom prst="rect">
            <a:avLst/>
          </a:prstGeom>
        </p:spPr>
        <p:txBody>
          <a:bodyPr/>
          <a:lstStyle>
            <a:lvl1pPr algn="l">
              <a:lnSpc>
                <a:spcPct val="90000"/>
              </a:lnSpc>
              <a:defRPr sz="2800" b="1">
                <a:solidFill>
                  <a:schemeClr val="bg1"/>
                </a:solidFill>
                <a:latin typeface="+mn-lt"/>
              </a:defRPr>
            </a:lvl1pPr>
          </a:lstStyle>
          <a:p>
            <a:r>
              <a:rPr lang="en-US" smtClean="0"/>
              <a:t>Click to edit Master title style</a:t>
            </a:r>
            <a:endParaRPr lang="en-US" dirty="0"/>
          </a:p>
        </p:txBody>
      </p:sp>
      <p:sp>
        <p:nvSpPr>
          <p:cNvPr id="14" name="Rectangle 3"/>
          <p:cNvSpPr>
            <a:spLocks noGrp="1" noChangeArrowheads="1"/>
          </p:cNvSpPr>
          <p:nvPr>
            <p:ph type="subTitle" idx="1"/>
          </p:nvPr>
        </p:nvSpPr>
        <p:spPr>
          <a:xfrm>
            <a:off x="450913" y="4165407"/>
            <a:ext cx="7909316" cy="429768"/>
          </a:xfrm>
          <a:prstGeom prst="rect">
            <a:avLst/>
          </a:prstGeom>
        </p:spPr>
        <p:txBody>
          <a:bodyPr/>
          <a:lstStyle>
            <a:lvl1pPr marL="0" indent="0">
              <a:lnSpc>
                <a:spcPct val="90000"/>
              </a:lnSpc>
              <a:buFont typeface="Wingdings" pitchFamily="28" charset="2"/>
              <a:buNone/>
              <a:defRPr sz="2000" b="0" baseline="0">
                <a:solidFill>
                  <a:srgbClr val="FFFFFF"/>
                </a:solidFill>
                <a:latin typeface="Verdana"/>
                <a:cs typeface="Verdana"/>
              </a:defRPr>
            </a:lvl1pPr>
          </a:lstStyle>
          <a:p>
            <a:r>
              <a:rPr lang="en-US" smtClean="0"/>
              <a:t>Click to edit Master subtitle style</a:t>
            </a:r>
            <a:endParaRPr lang="en-US" dirty="0"/>
          </a:p>
        </p:txBody>
      </p:sp>
      <p:sp>
        <p:nvSpPr>
          <p:cNvPr id="12" name="Text Placeholder 15"/>
          <p:cNvSpPr>
            <a:spLocks noGrp="1"/>
          </p:cNvSpPr>
          <p:nvPr>
            <p:ph type="body" sz="quarter" idx="13"/>
          </p:nvPr>
        </p:nvSpPr>
        <p:spPr>
          <a:xfrm>
            <a:off x="442206" y="4887456"/>
            <a:ext cx="7918022" cy="378005"/>
          </a:xfrm>
          <a:prstGeom prst="rect">
            <a:avLst/>
          </a:prstGeom>
        </p:spPr>
        <p:txBody>
          <a:bodyPr/>
          <a:lstStyle>
            <a:lvl1pPr marL="0" indent="0">
              <a:buFontTx/>
              <a:buNone/>
              <a:defRPr sz="1600">
                <a:solidFill>
                  <a:schemeClr val="bg1"/>
                </a:solidFill>
                <a:latin typeface="Verdana"/>
              </a:defRPr>
            </a:lvl1pPr>
          </a:lstStyle>
          <a:p>
            <a:pPr lvl="0"/>
            <a:r>
              <a:rPr lang="en-US" smtClean="0"/>
              <a:t>Click to edit Master text styles</a:t>
            </a:r>
          </a:p>
        </p:txBody>
      </p:sp>
      <p:sp>
        <p:nvSpPr>
          <p:cNvPr id="11" name="Date Placeholder 1"/>
          <p:cNvSpPr>
            <a:spLocks noGrp="1"/>
          </p:cNvSpPr>
          <p:nvPr>
            <p:ph type="dt" sz="half" idx="14"/>
          </p:nvPr>
        </p:nvSpPr>
        <p:spPr/>
        <p:txBody>
          <a:bodyPr/>
          <a:lstStyle>
            <a:lvl1pPr>
              <a:defRPr/>
            </a:lvl1pPr>
          </a:lstStyle>
          <a:p>
            <a:fld id="{D8E9F0D1-0BAE-1A4D-89D3-F9C3739D282F}" type="datetime1">
              <a:rPr lang="en-US" smtClean="0">
                <a:solidFill>
                  <a:prstClr val="black">
                    <a:tint val="75000"/>
                  </a:prstClr>
                </a:solidFill>
              </a:rPr>
              <a:pPr/>
              <a:t>5/21/15</a:t>
            </a:fld>
            <a:endParaRPr lang="en-US">
              <a:solidFill>
                <a:prstClr val="black">
                  <a:tint val="75000"/>
                </a:prstClr>
              </a:solidFill>
            </a:endParaRPr>
          </a:p>
        </p:txBody>
      </p:sp>
      <p:sp>
        <p:nvSpPr>
          <p:cNvPr id="15" name="Slide Number Placeholder 2"/>
          <p:cNvSpPr>
            <a:spLocks noGrp="1"/>
          </p:cNvSpPr>
          <p:nvPr>
            <p:ph type="sldNum" sz="quarter" idx="15"/>
          </p:nvPr>
        </p:nvSpPr>
        <p:spPr/>
        <p:txBody>
          <a:bodyPr/>
          <a:lstStyle>
            <a:lvl1pPr>
              <a:defRPr/>
            </a:lvl1pPr>
          </a:lstStyle>
          <a:p>
            <a:fld id="{7900DAE3-67FE-7D4C-B71A-A4336BE9358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3962279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1 Content">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smtClean="0"/>
              <a:t>Click to edit Master title style</a:t>
            </a:r>
            <a:endParaRPr lang="en-US"/>
          </a:p>
        </p:txBody>
      </p:sp>
      <p:sp>
        <p:nvSpPr>
          <p:cNvPr id="5" name="Content Placeholder 4"/>
          <p:cNvSpPr>
            <a:spLocks noGrp="1"/>
          </p:cNvSpPr>
          <p:nvPr>
            <p:ph sz="quarter" idx="14"/>
          </p:nvPr>
        </p:nvSpPr>
        <p:spPr>
          <a:xfrm>
            <a:off x="365760" y="1645920"/>
            <a:ext cx="8326438" cy="438912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Slide Number Placeholder 1"/>
          <p:cNvSpPr>
            <a:spLocks noGrp="1"/>
          </p:cNvSpPr>
          <p:nvPr>
            <p:ph type="sldNum" sz="quarter" idx="15"/>
          </p:nvPr>
        </p:nvSpPr>
        <p:spPr/>
        <p:txBody>
          <a:bodyPr/>
          <a:lstStyle>
            <a:lvl1pPr>
              <a:defRPr/>
            </a:lvl1pPr>
          </a:lstStyle>
          <a:p>
            <a:fld id="{7900DAE3-67FE-7D4C-B71A-A4336BE93589}" type="slidenum">
              <a:rPr lang="en-US" smtClean="0">
                <a:solidFill>
                  <a:prstClr val="black">
                    <a:tint val="75000"/>
                  </a:prstClr>
                </a:solidFill>
              </a:rPr>
              <a:pPr/>
              <a:t>‹#›</a:t>
            </a:fld>
            <a:endParaRPr lang="en-US">
              <a:solidFill>
                <a:prstClr val="black">
                  <a:tint val="75000"/>
                </a:prstClr>
              </a:solidFill>
            </a:endParaRPr>
          </a:p>
        </p:txBody>
      </p:sp>
      <p:sp>
        <p:nvSpPr>
          <p:cNvPr id="6" name="Date Placeholder 2"/>
          <p:cNvSpPr>
            <a:spLocks noGrp="1"/>
          </p:cNvSpPr>
          <p:nvPr>
            <p:ph type="dt" sz="half" idx="16"/>
          </p:nvPr>
        </p:nvSpPr>
        <p:spPr/>
        <p:txBody>
          <a:bodyPr/>
          <a:lstStyle>
            <a:lvl1pPr>
              <a:defRPr/>
            </a:lvl1pPr>
          </a:lstStyle>
          <a:p>
            <a:fld id="{E8E5DF31-222B-D948-8179-7586EC887483}" type="datetime1">
              <a:rPr lang="en-US" smtClean="0">
                <a:solidFill>
                  <a:prstClr val="black">
                    <a:tint val="75000"/>
                  </a:prstClr>
                </a:solidFill>
              </a:rPr>
              <a:pPr/>
              <a:t>5/21/15</a:t>
            </a:fld>
            <a:endParaRPr lang="en-US">
              <a:solidFill>
                <a:prstClr val="black">
                  <a:tint val="75000"/>
                </a:prstClr>
              </a:solidFill>
            </a:endParaRPr>
          </a:p>
        </p:txBody>
      </p:sp>
    </p:spTree>
    <p:extLst>
      <p:ext uri="{BB962C8B-B14F-4D97-AF65-F5344CB8AC3E}">
        <p14:creationId xmlns:p14="http://schemas.microsoft.com/office/powerpoint/2010/main" val="363613859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Title Slide Technologist">
    <p:spTree>
      <p:nvGrpSpPr>
        <p:cNvPr id="1" name=""/>
        <p:cNvGrpSpPr/>
        <p:nvPr/>
      </p:nvGrpSpPr>
      <p:grpSpPr>
        <a:xfrm>
          <a:off x="0" y="0"/>
          <a:ext cx="0" cy="0"/>
          <a:chOff x="0" y="0"/>
          <a:chExt cx="0" cy="0"/>
        </a:xfrm>
      </p:grpSpPr>
      <p:sp>
        <p:nvSpPr>
          <p:cNvPr id="5" name="Rectangle 4"/>
          <p:cNvSpPr/>
          <p:nvPr/>
        </p:nvSpPr>
        <p:spPr>
          <a:xfrm>
            <a:off x="-1588" y="0"/>
            <a:ext cx="9170988" cy="5915025"/>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457200" eaLnBrk="1" fontAlgn="auto" hangingPunct="1">
              <a:spcBef>
                <a:spcPts val="0"/>
              </a:spcBef>
              <a:spcAft>
                <a:spcPts val="0"/>
              </a:spcAft>
              <a:defRPr/>
            </a:pPr>
            <a:endParaRPr lang="en-US" sz="1800">
              <a:solidFill>
                <a:prstClr val="white"/>
              </a:solidFill>
            </a:endParaRPr>
          </a:p>
        </p:txBody>
      </p:sp>
      <p:pic>
        <p:nvPicPr>
          <p:cNvPr id="6" name="Picture 8"/>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2809875"/>
            <a:ext cx="9144000" cy="3105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Placeholder 18" descr="shutterstock_2958161.jpg"/>
          <p:cNvPicPr>
            <a:picLocks noChangeAspect="1"/>
          </p:cNvPicPr>
          <p:nvPr/>
        </p:nvPicPr>
        <p:blipFill>
          <a:blip r:embed="rId3">
            <a:extLst>
              <a:ext uri="{28A0092B-C50C-407E-A947-70E740481C1C}">
                <a14:useLocalDpi xmlns:a14="http://schemas.microsoft.com/office/drawing/2010/main" val="0"/>
              </a:ext>
            </a:extLst>
          </a:blip>
          <a:srcRect l="10754" t="15311" r="36530"/>
          <a:stretch>
            <a:fillRect/>
          </a:stretch>
        </p:blipFill>
        <p:spPr bwMode="auto">
          <a:xfrm>
            <a:off x="6870700" y="0"/>
            <a:ext cx="2273300" cy="2809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Placeholder 32" descr="ISP2093881.JPG"/>
          <p:cNvPicPr>
            <a:picLocks noChangeAspect="1"/>
          </p:cNvPicPr>
          <p:nvPr/>
        </p:nvPicPr>
        <p:blipFill>
          <a:blip r:embed="rId4">
            <a:extLst>
              <a:ext uri="{28A0092B-C50C-407E-A947-70E740481C1C}">
                <a14:useLocalDpi xmlns:a14="http://schemas.microsoft.com/office/drawing/2010/main" val="0"/>
              </a:ext>
            </a:extLst>
          </a:blip>
          <a:srcRect l="12569" t="19907" b="7997"/>
          <a:stretch>
            <a:fillRect/>
          </a:stretch>
        </p:blipFill>
        <p:spPr bwMode="auto">
          <a:xfrm>
            <a:off x="0" y="0"/>
            <a:ext cx="2271713" cy="2809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Placeholder 35" descr="shutterstock_12412126.jpg"/>
          <p:cNvPicPr>
            <a:picLocks noChangeAspect="1"/>
          </p:cNvPicPr>
          <p:nvPr/>
        </p:nvPicPr>
        <p:blipFill>
          <a:blip r:embed="rId5">
            <a:extLst>
              <a:ext uri="{28A0092B-C50C-407E-A947-70E740481C1C}">
                <a14:useLocalDpi xmlns:a14="http://schemas.microsoft.com/office/drawing/2010/main" val="0"/>
              </a:ext>
            </a:extLst>
          </a:blip>
          <a:srcRect l="28596" r="16269"/>
          <a:stretch>
            <a:fillRect/>
          </a:stretch>
        </p:blipFill>
        <p:spPr bwMode="auto">
          <a:xfrm>
            <a:off x="2284413" y="0"/>
            <a:ext cx="2271712" cy="2809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Placeholder 9" descr="shutterstock_43012507.jpg"/>
          <p:cNvPicPr>
            <a:picLocks noChangeAspect="1"/>
          </p:cNvPicPr>
          <p:nvPr/>
        </p:nvPicPr>
        <p:blipFill>
          <a:blip r:embed="rId6">
            <a:extLst>
              <a:ext uri="{28A0092B-C50C-407E-A947-70E740481C1C}">
                <a14:useLocalDpi xmlns:a14="http://schemas.microsoft.com/office/drawing/2010/main" val="0"/>
              </a:ext>
            </a:extLst>
          </a:blip>
          <a:srcRect l="41125" r="4950"/>
          <a:stretch>
            <a:fillRect/>
          </a:stretch>
        </p:blipFill>
        <p:spPr bwMode="auto">
          <a:xfrm>
            <a:off x="4573588" y="0"/>
            <a:ext cx="2271712" cy="2809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Rectangle 2"/>
          <p:cNvSpPr>
            <a:spLocks noGrp="1" noChangeArrowheads="1"/>
          </p:cNvSpPr>
          <p:nvPr>
            <p:ph type="ctrTitle"/>
          </p:nvPr>
        </p:nvSpPr>
        <p:spPr>
          <a:xfrm>
            <a:off x="450912" y="3157836"/>
            <a:ext cx="7909316" cy="765053"/>
          </a:xfrm>
          <a:prstGeom prst="rect">
            <a:avLst/>
          </a:prstGeom>
        </p:spPr>
        <p:txBody>
          <a:bodyPr/>
          <a:lstStyle>
            <a:lvl1pPr algn="l">
              <a:lnSpc>
                <a:spcPct val="90000"/>
              </a:lnSpc>
              <a:defRPr sz="2800" b="1">
                <a:solidFill>
                  <a:schemeClr val="bg1"/>
                </a:solidFill>
                <a:latin typeface="+mn-lt"/>
              </a:defRPr>
            </a:lvl1pPr>
          </a:lstStyle>
          <a:p>
            <a:r>
              <a:rPr lang="en-US" smtClean="0"/>
              <a:t>Click to edit Master title style</a:t>
            </a:r>
            <a:endParaRPr lang="en-US" dirty="0"/>
          </a:p>
        </p:txBody>
      </p:sp>
      <p:sp>
        <p:nvSpPr>
          <p:cNvPr id="13" name="Rectangle 3"/>
          <p:cNvSpPr>
            <a:spLocks noGrp="1" noChangeArrowheads="1"/>
          </p:cNvSpPr>
          <p:nvPr>
            <p:ph type="subTitle" idx="1"/>
          </p:nvPr>
        </p:nvSpPr>
        <p:spPr>
          <a:xfrm>
            <a:off x="450913" y="4165407"/>
            <a:ext cx="7909316" cy="429768"/>
          </a:xfrm>
          <a:prstGeom prst="rect">
            <a:avLst/>
          </a:prstGeom>
        </p:spPr>
        <p:txBody>
          <a:bodyPr/>
          <a:lstStyle>
            <a:lvl1pPr marL="0" indent="0">
              <a:lnSpc>
                <a:spcPct val="90000"/>
              </a:lnSpc>
              <a:buFont typeface="Wingdings" pitchFamily="28" charset="2"/>
              <a:buNone/>
              <a:defRPr sz="2000" b="0" baseline="0">
                <a:solidFill>
                  <a:srgbClr val="FFFFFF"/>
                </a:solidFill>
                <a:latin typeface="Verdana"/>
                <a:cs typeface="Verdana"/>
              </a:defRPr>
            </a:lvl1pPr>
          </a:lstStyle>
          <a:p>
            <a:r>
              <a:rPr lang="en-US" smtClean="0"/>
              <a:t>Click to edit Master subtitle style</a:t>
            </a:r>
            <a:endParaRPr lang="en-US" dirty="0"/>
          </a:p>
        </p:txBody>
      </p:sp>
      <p:sp>
        <p:nvSpPr>
          <p:cNvPr id="17" name="Text Placeholder 15"/>
          <p:cNvSpPr>
            <a:spLocks noGrp="1"/>
          </p:cNvSpPr>
          <p:nvPr>
            <p:ph type="body" sz="quarter" idx="13"/>
          </p:nvPr>
        </p:nvSpPr>
        <p:spPr>
          <a:xfrm>
            <a:off x="442206" y="4887456"/>
            <a:ext cx="7918022" cy="378005"/>
          </a:xfrm>
          <a:prstGeom prst="rect">
            <a:avLst/>
          </a:prstGeom>
        </p:spPr>
        <p:txBody>
          <a:bodyPr/>
          <a:lstStyle>
            <a:lvl1pPr marL="0" indent="0">
              <a:buFontTx/>
              <a:buNone/>
              <a:defRPr sz="1600">
                <a:solidFill>
                  <a:schemeClr val="bg1"/>
                </a:solidFill>
                <a:latin typeface="Verdana"/>
              </a:defRPr>
            </a:lvl1pPr>
          </a:lstStyle>
          <a:p>
            <a:pPr lvl="0"/>
            <a:r>
              <a:rPr lang="en-US" smtClean="0"/>
              <a:t>Click to edit Master text styles</a:t>
            </a:r>
          </a:p>
        </p:txBody>
      </p:sp>
      <p:sp>
        <p:nvSpPr>
          <p:cNvPr id="11" name="Date Placeholder 1"/>
          <p:cNvSpPr>
            <a:spLocks noGrp="1"/>
          </p:cNvSpPr>
          <p:nvPr>
            <p:ph type="dt" sz="half" idx="14"/>
          </p:nvPr>
        </p:nvSpPr>
        <p:spPr/>
        <p:txBody>
          <a:bodyPr/>
          <a:lstStyle>
            <a:lvl1pPr>
              <a:defRPr/>
            </a:lvl1pPr>
          </a:lstStyle>
          <a:p>
            <a:fld id="{36DD8900-BDCD-5A45-ACD5-12CA4BE66924}" type="datetime1">
              <a:rPr lang="en-US" smtClean="0">
                <a:solidFill>
                  <a:prstClr val="black">
                    <a:tint val="75000"/>
                  </a:prstClr>
                </a:solidFill>
              </a:rPr>
              <a:pPr/>
              <a:t>5/21/15</a:t>
            </a:fld>
            <a:endParaRPr lang="en-US">
              <a:solidFill>
                <a:prstClr val="black">
                  <a:tint val="75000"/>
                </a:prstClr>
              </a:solidFill>
            </a:endParaRPr>
          </a:p>
        </p:txBody>
      </p:sp>
      <p:sp>
        <p:nvSpPr>
          <p:cNvPr id="14" name="Slide Number Placeholder 2"/>
          <p:cNvSpPr>
            <a:spLocks noGrp="1"/>
          </p:cNvSpPr>
          <p:nvPr>
            <p:ph type="sldNum" sz="quarter" idx="15"/>
          </p:nvPr>
        </p:nvSpPr>
        <p:spPr/>
        <p:txBody>
          <a:bodyPr/>
          <a:lstStyle>
            <a:lvl1pPr>
              <a:defRPr/>
            </a:lvl1pPr>
          </a:lstStyle>
          <a:p>
            <a:fld id="{7900DAE3-67FE-7D4C-B71A-A4336BE9358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2875421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Title Slide People and Tech">
    <p:spTree>
      <p:nvGrpSpPr>
        <p:cNvPr id="1" name=""/>
        <p:cNvGrpSpPr/>
        <p:nvPr/>
      </p:nvGrpSpPr>
      <p:grpSpPr>
        <a:xfrm>
          <a:off x="0" y="0"/>
          <a:ext cx="0" cy="0"/>
          <a:chOff x="0" y="0"/>
          <a:chExt cx="0" cy="0"/>
        </a:xfrm>
      </p:grpSpPr>
      <p:sp>
        <p:nvSpPr>
          <p:cNvPr id="5" name="Rectangle 4"/>
          <p:cNvSpPr/>
          <p:nvPr/>
        </p:nvSpPr>
        <p:spPr>
          <a:xfrm>
            <a:off x="1588" y="0"/>
            <a:ext cx="9172575" cy="5915025"/>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457200" eaLnBrk="1" fontAlgn="auto" hangingPunct="1">
              <a:spcBef>
                <a:spcPts val="0"/>
              </a:spcBef>
              <a:spcAft>
                <a:spcPts val="0"/>
              </a:spcAft>
              <a:defRPr/>
            </a:pPr>
            <a:endParaRPr lang="en-US" sz="1800">
              <a:solidFill>
                <a:prstClr val="white"/>
              </a:solidFill>
            </a:endParaRPr>
          </a:p>
        </p:txBody>
      </p:sp>
      <p:pic>
        <p:nvPicPr>
          <p:cNvPr id="6" name="Picture 8"/>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2809875"/>
            <a:ext cx="9144000" cy="3105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Placeholder 8" descr="shutterstock_77990686.jpg"/>
          <p:cNvPicPr>
            <a:picLocks noChangeAspect="1"/>
          </p:cNvPicPr>
          <p:nvPr/>
        </p:nvPicPr>
        <p:blipFill>
          <a:blip r:embed="rId3">
            <a:extLst>
              <a:ext uri="{28A0092B-C50C-407E-A947-70E740481C1C}">
                <a14:useLocalDpi xmlns:a14="http://schemas.microsoft.com/office/drawing/2010/main" val="0"/>
              </a:ext>
            </a:extLst>
          </a:blip>
          <a:srcRect l="2861" t="11378" r="-2" b="8519"/>
          <a:stretch>
            <a:fillRect/>
          </a:stretch>
        </p:blipFill>
        <p:spPr bwMode="auto">
          <a:xfrm>
            <a:off x="2286000" y="0"/>
            <a:ext cx="2271713" cy="2809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Placeholder 10" descr="iStock_000017402661Medium.jpg"/>
          <p:cNvPicPr>
            <a:picLocks noChangeAspect="1"/>
          </p:cNvPicPr>
          <p:nvPr/>
        </p:nvPicPr>
        <p:blipFill>
          <a:blip r:embed="rId4">
            <a:extLst>
              <a:ext uri="{28A0092B-C50C-407E-A947-70E740481C1C}">
                <a14:useLocalDpi xmlns:a14="http://schemas.microsoft.com/office/drawing/2010/main" val="0"/>
              </a:ext>
            </a:extLst>
          </a:blip>
          <a:srcRect l="46613" t="11118" r="6171" b="2959"/>
          <a:stretch>
            <a:fillRect/>
          </a:stretch>
        </p:blipFill>
        <p:spPr bwMode="auto">
          <a:xfrm>
            <a:off x="6858000" y="0"/>
            <a:ext cx="2286000" cy="2809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Placeholder 13" descr="shutterstock_32048539.jpg"/>
          <p:cNvPicPr>
            <a:picLocks noChangeAspect="1"/>
          </p:cNvPicPr>
          <p:nvPr/>
        </p:nvPicPr>
        <p:blipFill>
          <a:blip r:embed="rId5">
            <a:extLst>
              <a:ext uri="{28A0092B-C50C-407E-A947-70E740481C1C}">
                <a14:useLocalDpi xmlns:a14="http://schemas.microsoft.com/office/drawing/2010/main" val="0"/>
              </a:ext>
            </a:extLst>
          </a:blip>
          <a:srcRect l="43053" t="3491" r="2" b="4852"/>
          <a:stretch>
            <a:fillRect/>
          </a:stretch>
        </p:blipFill>
        <p:spPr bwMode="auto">
          <a:xfrm>
            <a:off x="0" y="0"/>
            <a:ext cx="2271713" cy="2809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Placeholder 15" descr="shutterstock_11304505.jpg"/>
          <p:cNvPicPr>
            <a:picLocks noChangeAspect="1"/>
          </p:cNvPicPr>
          <p:nvPr/>
        </p:nvPicPr>
        <p:blipFill>
          <a:blip r:embed="rId6">
            <a:extLst>
              <a:ext uri="{28A0092B-C50C-407E-A947-70E740481C1C}">
                <a14:useLocalDpi xmlns:a14="http://schemas.microsoft.com/office/drawing/2010/main" val="0"/>
              </a:ext>
            </a:extLst>
          </a:blip>
          <a:srcRect l="4686" r="41415"/>
          <a:stretch>
            <a:fillRect/>
          </a:stretch>
        </p:blipFill>
        <p:spPr bwMode="auto">
          <a:xfrm>
            <a:off x="4572000" y="0"/>
            <a:ext cx="2271713" cy="2809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Rectangle 2"/>
          <p:cNvSpPr>
            <a:spLocks noGrp="1" noChangeArrowheads="1"/>
          </p:cNvSpPr>
          <p:nvPr>
            <p:ph type="ctrTitle"/>
          </p:nvPr>
        </p:nvSpPr>
        <p:spPr>
          <a:xfrm>
            <a:off x="450912" y="3157836"/>
            <a:ext cx="7909316" cy="765053"/>
          </a:xfrm>
          <a:prstGeom prst="rect">
            <a:avLst/>
          </a:prstGeom>
        </p:spPr>
        <p:txBody>
          <a:bodyPr/>
          <a:lstStyle>
            <a:lvl1pPr algn="l">
              <a:lnSpc>
                <a:spcPct val="90000"/>
              </a:lnSpc>
              <a:defRPr sz="2800" b="1">
                <a:solidFill>
                  <a:schemeClr val="bg1"/>
                </a:solidFill>
                <a:latin typeface="+mn-lt"/>
              </a:defRPr>
            </a:lvl1pPr>
          </a:lstStyle>
          <a:p>
            <a:r>
              <a:rPr lang="en-US" smtClean="0"/>
              <a:t>Click to edit Master title style</a:t>
            </a:r>
            <a:endParaRPr lang="en-US" dirty="0"/>
          </a:p>
        </p:txBody>
      </p:sp>
      <p:sp>
        <p:nvSpPr>
          <p:cNvPr id="13" name="Rectangle 3"/>
          <p:cNvSpPr>
            <a:spLocks noGrp="1" noChangeArrowheads="1"/>
          </p:cNvSpPr>
          <p:nvPr>
            <p:ph type="subTitle" idx="1"/>
          </p:nvPr>
        </p:nvSpPr>
        <p:spPr>
          <a:xfrm>
            <a:off x="450913" y="4165407"/>
            <a:ext cx="7909316" cy="429768"/>
          </a:xfrm>
          <a:prstGeom prst="rect">
            <a:avLst/>
          </a:prstGeom>
        </p:spPr>
        <p:txBody>
          <a:bodyPr/>
          <a:lstStyle>
            <a:lvl1pPr marL="0" indent="0">
              <a:lnSpc>
                <a:spcPct val="90000"/>
              </a:lnSpc>
              <a:buFont typeface="Wingdings" pitchFamily="28" charset="2"/>
              <a:buNone/>
              <a:defRPr sz="2000" b="0" baseline="0">
                <a:solidFill>
                  <a:srgbClr val="FFFFFF"/>
                </a:solidFill>
                <a:latin typeface="Verdana"/>
                <a:cs typeface="Verdana"/>
              </a:defRPr>
            </a:lvl1pPr>
          </a:lstStyle>
          <a:p>
            <a:r>
              <a:rPr lang="en-US" smtClean="0"/>
              <a:t>Click to edit Master subtitle style</a:t>
            </a:r>
            <a:endParaRPr lang="en-US" dirty="0"/>
          </a:p>
        </p:txBody>
      </p:sp>
      <p:sp>
        <p:nvSpPr>
          <p:cNvPr id="16" name="Text Placeholder 15"/>
          <p:cNvSpPr>
            <a:spLocks noGrp="1"/>
          </p:cNvSpPr>
          <p:nvPr>
            <p:ph type="body" sz="quarter" idx="13"/>
          </p:nvPr>
        </p:nvSpPr>
        <p:spPr>
          <a:xfrm>
            <a:off x="442206" y="4887456"/>
            <a:ext cx="7918022" cy="378005"/>
          </a:xfrm>
          <a:prstGeom prst="rect">
            <a:avLst/>
          </a:prstGeom>
        </p:spPr>
        <p:txBody>
          <a:bodyPr/>
          <a:lstStyle>
            <a:lvl1pPr marL="0" indent="0">
              <a:buFontTx/>
              <a:buNone/>
              <a:defRPr sz="1600">
                <a:solidFill>
                  <a:schemeClr val="bg1"/>
                </a:solidFill>
                <a:latin typeface="Verdana"/>
              </a:defRPr>
            </a:lvl1pPr>
          </a:lstStyle>
          <a:p>
            <a:pPr lvl="0"/>
            <a:r>
              <a:rPr lang="en-US" smtClean="0"/>
              <a:t>Click to edit Master text styles</a:t>
            </a:r>
          </a:p>
        </p:txBody>
      </p:sp>
      <p:sp>
        <p:nvSpPr>
          <p:cNvPr id="11" name="Date Placeholder 1"/>
          <p:cNvSpPr>
            <a:spLocks noGrp="1"/>
          </p:cNvSpPr>
          <p:nvPr>
            <p:ph type="dt" sz="half" idx="14"/>
          </p:nvPr>
        </p:nvSpPr>
        <p:spPr/>
        <p:txBody>
          <a:bodyPr/>
          <a:lstStyle>
            <a:lvl1pPr>
              <a:defRPr/>
            </a:lvl1pPr>
          </a:lstStyle>
          <a:p>
            <a:fld id="{D5670F14-7312-824F-AEED-0EB6BE922425}" type="datetime1">
              <a:rPr lang="en-US" smtClean="0">
                <a:solidFill>
                  <a:prstClr val="black">
                    <a:tint val="75000"/>
                  </a:prstClr>
                </a:solidFill>
              </a:rPr>
              <a:pPr/>
              <a:t>5/21/15</a:t>
            </a:fld>
            <a:endParaRPr lang="en-US">
              <a:solidFill>
                <a:prstClr val="black">
                  <a:tint val="75000"/>
                </a:prstClr>
              </a:solidFill>
            </a:endParaRPr>
          </a:p>
        </p:txBody>
      </p:sp>
      <p:sp>
        <p:nvSpPr>
          <p:cNvPr id="14" name="Slide Number Placeholder 2"/>
          <p:cNvSpPr>
            <a:spLocks noGrp="1"/>
          </p:cNvSpPr>
          <p:nvPr>
            <p:ph type="sldNum" sz="quarter" idx="15"/>
          </p:nvPr>
        </p:nvSpPr>
        <p:spPr/>
        <p:txBody>
          <a:bodyPr/>
          <a:lstStyle>
            <a:lvl1pPr>
              <a:defRPr/>
            </a:lvl1pPr>
          </a:lstStyle>
          <a:p>
            <a:fld id="{7900DAE3-67FE-7D4C-B71A-A4336BE9358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6196650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itle Slide Aspiration">
    <p:spTree>
      <p:nvGrpSpPr>
        <p:cNvPr id="1" name=""/>
        <p:cNvGrpSpPr/>
        <p:nvPr/>
      </p:nvGrpSpPr>
      <p:grpSpPr>
        <a:xfrm>
          <a:off x="0" y="0"/>
          <a:ext cx="0" cy="0"/>
          <a:chOff x="0" y="0"/>
          <a:chExt cx="0" cy="0"/>
        </a:xfrm>
      </p:grpSpPr>
      <p:sp>
        <p:nvSpPr>
          <p:cNvPr id="5" name="Rectangle 4"/>
          <p:cNvSpPr/>
          <p:nvPr/>
        </p:nvSpPr>
        <p:spPr>
          <a:xfrm>
            <a:off x="0" y="0"/>
            <a:ext cx="9170988" cy="5915025"/>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457200" eaLnBrk="1" fontAlgn="auto" hangingPunct="1">
              <a:spcBef>
                <a:spcPts val="0"/>
              </a:spcBef>
              <a:spcAft>
                <a:spcPts val="0"/>
              </a:spcAft>
              <a:defRPr/>
            </a:pPr>
            <a:endParaRPr lang="en-US" sz="1800">
              <a:solidFill>
                <a:prstClr val="white"/>
              </a:solidFill>
            </a:endParaRPr>
          </a:p>
        </p:txBody>
      </p:sp>
      <p:pic>
        <p:nvPicPr>
          <p:cNvPr id="6" name="Picture 8"/>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2809875"/>
            <a:ext cx="9144000" cy="3105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Placeholder 10" descr="cover-rgb.jpg"/>
          <p:cNvPicPr>
            <a:picLocks noChangeAspect="1"/>
          </p:cNvPicPr>
          <p:nvPr/>
        </p:nvPicPr>
        <p:blipFill>
          <a:blip r:embed="rId3">
            <a:extLst>
              <a:ext uri="{28A0092B-C50C-407E-A947-70E740481C1C}">
                <a14:useLocalDpi xmlns:a14="http://schemas.microsoft.com/office/drawing/2010/main" val="0"/>
              </a:ext>
            </a:extLst>
          </a:blip>
          <a:srcRect t="43526" b="24687"/>
          <a:stretch>
            <a:fillRect/>
          </a:stretch>
        </p:blipFill>
        <p:spPr bwMode="auto">
          <a:xfrm>
            <a:off x="0" y="0"/>
            <a:ext cx="9144000" cy="2809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Rectangle 2"/>
          <p:cNvSpPr>
            <a:spLocks noGrp="1" noChangeArrowheads="1"/>
          </p:cNvSpPr>
          <p:nvPr>
            <p:ph type="ctrTitle"/>
          </p:nvPr>
        </p:nvSpPr>
        <p:spPr>
          <a:xfrm>
            <a:off x="450912" y="3157836"/>
            <a:ext cx="7909316" cy="765053"/>
          </a:xfrm>
          <a:prstGeom prst="rect">
            <a:avLst/>
          </a:prstGeom>
        </p:spPr>
        <p:txBody>
          <a:bodyPr/>
          <a:lstStyle>
            <a:lvl1pPr algn="l">
              <a:lnSpc>
                <a:spcPct val="90000"/>
              </a:lnSpc>
              <a:defRPr sz="2800" b="1">
                <a:solidFill>
                  <a:schemeClr val="bg1"/>
                </a:solidFill>
                <a:latin typeface="+mn-lt"/>
              </a:defRPr>
            </a:lvl1pPr>
          </a:lstStyle>
          <a:p>
            <a:r>
              <a:rPr lang="en-US" smtClean="0"/>
              <a:t>Click to edit Master title style</a:t>
            </a:r>
            <a:endParaRPr lang="en-US" dirty="0"/>
          </a:p>
        </p:txBody>
      </p:sp>
      <p:sp>
        <p:nvSpPr>
          <p:cNvPr id="10" name="Rectangle 3"/>
          <p:cNvSpPr>
            <a:spLocks noGrp="1" noChangeArrowheads="1"/>
          </p:cNvSpPr>
          <p:nvPr>
            <p:ph type="subTitle" idx="1"/>
          </p:nvPr>
        </p:nvSpPr>
        <p:spPr>
          <a:xfrm>
            <a:off x="450913" y="4165407"/>
            <a:ext cx="7909316" cy="429768"/>
          </a:xfrm>
          <a:prstGeom prst="rect">
            <a:avLst/>
          </a:prstGeom>
        </p:spPr>
        <p:txBody>
          <a:bodyPr/>
          <a:lstStyle>
            <a:lvl1pPr marL="0" indent="0">
              <a:lnSpc>
                <a:spcPct val="90000"/>
              </a:lnSpc>
              <a:buFont typeface="Wingdings" pitchFamily="28" charset="2"/>
              <a:buNone/>
              <a:defRPr sz="2000" b="0" baseline="0">
                <a:solidFill>
                  <a:srgbClr val="FFFFFF"/>
                </a:solidFill>
                <a:latin typeface="Verdana"/>
                <a:cs typeface="Verdana"/>
              </a:defRPr>
            </a:lvl1pPr>
          </a:lstStyle>
          <a:p>
            <a:r>
              <a:rPr lang="en-US" smtClean="0"/>
              <a:t>Click to edit Master subtitle style</a:t>
            </a:r>
            <a:endParaRPr lang="en-US" dirty="0"/>
          </a:p>
        </p:txBody>
      </p:sp>
      <p:sp>
        <p:nvSpPr>
          <p:cNvPr id="7" name="Text Placeholder 15"/>
          <p:cNvSpPr>
            <a:spLocks noGrp="1"/>
          </p:cNvSpPr>
          <p:nvPr>
            <p:ph type="body" sz="quarter" idx="13"/>
          </p:nvPr>
        </p:nvSpPr>
        <p:spPr>
          <a:xfrm>
            <a:off x="442206" y="4887456"/>
            <a:ext cx="7918022" cy="378005"/>
          </a:xfrm>
          <a:prstGeom prst="rect">
            <a:avLst/>
          </a:prstGeom>
        </p:spPr>
        <p:txBody>
          <a:bodyPr/>
          <a:lstStyle>
            <a:lvl1pPr marL="0" indent="0">
              <a:buFontTx/>
              <a:buNone/>
              <a:defRPr sz="1600">
                <a:solidFill>
                  <a:schemeClr val="bg1"/>
                </a:solidFill>
                <a:latin typeface="Verdana"/>
              </a:defRPr>
            </a:lvl1pPr>
          </a:lstStyle>
          <a:p>
            <a:pPr lvl="0"/>
            <a:r>
              <a:rPr lang="en-US" smtClean="0"/>
              <a:t>Click to edit Master text styles</a:t>
            </a:r>
          </a:p>
        </p:txBody>
      </p:sp>
      <p:sp>
        <p:nvSpPr>
          <p:cNvPr id="11" name="Date Placeholder 1"/>
          <p:cNvSpPr>
            <a:spLocks noGrp="1"/>
          </p:cNvSpPr>
          <p:nvPr>
            <p:ph type="dt" sz="half" idx="14"/>
          </p:nvPr>
        </p:nvSpPr>
        <p:spPr/>
        <p:txBody>
          <a:bodyPr/>
          <a:lstStyle>
            <a:lvl1pPr>
              <a:defRPr/>
            </a:lvl1pPr>
          </a:lstStyle>
          <a:p>
            <a:fld id="{CCBA7704-6060-8147-BDE1-D610DCC1976C}" type="datetime1">
              <a:rPr lang="en-US" smtClean="0">
                <a:solidFill>
                  <a:prstClr val="black">
                    <a:tint val="75000"/>
                  </a:prstClr>
                </a:solidFill>
              </a:rPr>
              <a:pPr/>
              <a:t>5/21/15</a:t>
            </a:fld>
            <a:endParaRPr lang="en-US">
              <a:solidFill>
                <a:prstClr val="black">
                  <a:tint val="75000"/>
                </a:prstClr>
              </a:solidFill>
            </a:endParaRPr>
          </a:p>
        </p:txBody>
      </p:sp>
      <p:sp>
        <p:nvSpPr>
          <p:cNvPr id="12" name="Slide Number Placeholder 2"/>
          <p:cNvSpPr>
            <a:spLocks noGrp="1"/>
          </p:cNvSpPr>
          <p:nvPr>
            <p:ph type="sldNum" sz="quarter" idx="15"/>
          </p:nvPr>
        </p:nvSpPr>
        <p:spPr/>
        <p:txBody>
          <a:bodyPr/>
          <a:lstStyle>
            <a:lvl1pPr>
              <a:defRPr/>
            </a:lvl1pPr>
          </a:lstStyle>
          <a:p>
            <a:fld id="{7900DAE3-67FE-7D4C-B71A-A4336BE9358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4394983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itle Slide Custom 4 Images">
    <p:spTree>
      <p:nvGrpSpPr>
        <p:cNvPr id="1" name=""/>
        <p:cNvGrpSpPr/>
        <p:nvPr/>
      </p:nvGrpSpPr>
      <p:grpSpPr>
        <a:xfrm>
          <a:off x="0" y="0"/>
          <a:ext cx="0" cy="0"/>
          <a:chOff x="0" y="0"/>
          <a:chExt cx="0" cy="0"/>
        </a:xfrm>
      </p:grpSpPr>
      <p:sp>
        <p:nvSpPr>
          <p:cNvPr id="14" name="Rectangle 13"/>
          <p:cNvSpPr/>
          <p:nvPr/>
        </p:nvSpPr>
        <p:spPr>
          <a:xfrm>
            <a:off x="-11113" y="0"/>
            <a:ext cx="9172576" cy="5915025"/>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457200" eaLnBrk="1" fontAlgn="auto" hangingPunct="1">
              <a:spcBef>
                <a:spcPts val="0"/>
              </a:spcBef>
              <a:spcAft>
                <a:spcPts val="0"/>
              </a:spcAft>
              <a:defRPr/>
            </a:pPr>
            <a:endParaRPr lang="en-US" sz="1800">
              <a:solidFill>
                <a:prstClr val="white"/>
              </a:solidFill>
            </a:endParaRPr>
          </a:p>
        </p:txBody>
      </p:sp>
      <p:pic>
        <p:nvPicPr>
          <p:cNvPr id="15" name="Picture 8"/>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2809875"/>
            <a:ext cx="9174163" cy="3105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Picture Placeholder 15"/>
          <p:cNvSpPr>
            <a:spLocks noGrp="1"/>
          </p:cNvSpPr>
          <p:nvPr>
            <p:ph type="pic" sz="quarter" idx="13"/>
          </p:nvPr>
        </p:nvSpPr>
        <p:spPr>
          <a:xfrm>
            <a:off x="-1" y="0"/>
            <a:ext cx="2271889" cy="2809875"/>
          </a:xfrm>
          <a:prstGeom prst="rect">
            <a:avLst/>
          </a:prstGeom>
        </p:spPr>
        <p:txBody>
          <a:bodyPr rtlCol="0">
            <a:normAutofit/>
          </a:bodyPr>
          <a:lstStyle>
            <a:lvl1pPr marL="0" indent="0">
              <a:buFontTx/>
              <a:buNone/>
              <a:defRPr sz="1800"/>
            </a:lvl1pPr>
          </a:lstStyle>
          <a:p>
            <a:pPr lvl="0"/>
            <a:r>
              <a:rPr lang="en-US" noProof="0" smtClean="0"/>
              <a:t>Drag picture to placeholder or click icon to add</a:t>
            </a:r>
            <a:endParaRPr lang="en-US" noProof="0" dirty="0"/>
          </a:p>
        </p:txBody>
      </p:sp>
      <p:sp>
        <p:nvSpPr>
          <p:cNvPr id="9" name="Picture Placeholder 15"/>
          <p:cNvSpPr>
            <a:spLocks noGrp="1"/>
          </p:cNvSpPr>
          <p:nvPr>
            <p:ph type="pic" sz="quarter" idx="14"/>
          </p:nvPr>
        </p:nvSpPr>
        <p:spPr>
          <a:xfrm>
            <a:off x="2285999" y="0"/>
            <a:ext cx="2271889" cy="2809875"/>
          </a:xfrm>
          <a:prstGeom prst="rect">
            <a:avLst/>
          </a:prstGeom>
        </p:spPr>
        <p:txBody>
          <a:bodyPr rtlCol="0">
            <a:normAutofit/>
          </a:bodyPr>
          <a:lstStyle>
            <a:lvl1pPr marL="0" indent="0">
              <a:buFontTx/>
              <a:buNone/>
              <a:defRPr sz="1800"/>
            </a:lvl1pPr>
          </a:lstStyle>
          <a:p>
            <a:pPr lvl="0"/>
            <a:r>
              <a:rPr lang="en-US" noProof="0" smtClean="0"/>
              <a:t>Drag picture to placeholder or click icon to add</a:t>
            </a:r>
            <a:endParaRPr lang="en-US" noProof="0" dirty="0"/>
          </a:p>
        </p:txBody>
      </p:sp>
      <p:sp>
        <p:nvSpPr>
          <p:cNvPr id="10" name="Picture Placeholder 15"/>
          <p:cNvSpPr>
            <a:spLocks noGrp="1"/>
          </p:cNvSpPr>
          <p:nvPr>
            <p:ph type="pic" sz="quarter" idx="15"/>
          </p:nvPr>
        </p:nvSpPr>
        <p:spPr>
          <a:xfrm>
            <a:off x="4571999" y="0"/>
            <a:ext cx="2271889" cy="2809875"/>
          </a:xfrm>
          <a:prstGeom prst="rect">
            <a:avLst/>
          </a:prstGeom>
        </p:spPr>
        <p:txBody>
          <a:bodyPr rtlCol="0">
            <a:normAutofit/>
          </a:bodyPr>
          <a:lstStyle>
            <a:lvl1pPr marL="0" indent="0">
              <a:buFontTx/>
              <a:buNone/>
              <a:defRPr sz="1800"/>
            </a:lvl1pPr>
          </a:lstStyle>
          <a:p>
            <a:pPr lvl="0"/>
            <a:r>
              <a:rPr lang="en-US" noProof="0" smtClean="0"/>
              <a:t>Drag picture to placeholder or click icon to add</a:t>
            </a:r>
            <a:endParaRPr lang="en-US" noProof="0" dirty="0"/>
          </a:p>
        </p:txBody>
      </p:sp>
      <p:sp>
        <p:nvSpPr>
          <p:cNvPr id="11" name="Picture Placeholder 15"/>
          <p:cNvSpPr>
            <a:spLocks noGrp="1"/>
          </p:cNvSpPr>
          <p:nvPr>
            <p:ph type="pic" sz="quarter" idx="16"/>
          </p:nvPr>
        </p:nvSpPr>
        <p:spPr>
          <a:xfrm>
            <a:off x="6857999" y="0"/>
            <a:ext cx="2315683" cy="2809875"/>
          </a:xfrm>
          <a:prstGeom prst="rect">
            <a:avLst/>
          </a:prstGeom>
        </p:spPr>
        <p:txBody>
          <a:bodyPr rtlCol="0">
            <a:normAutofit/>
          </a:bodyPr>
          <a:lstStyle>
            <a:lvl1pPr marL="0" indent="0">
              <a:buFontTx/>
              <a:buNone/>
              <a:defRPr sz="1800"/>
            </a:lvl1pPr>
          </a:lstStyle>
          <a:p>
            <a:pPr lvl="0"/>
            <a:r>
              <a:rPr lang="en-US" noProof="0" smtClean="0"/>
              <a:t>Drag picture to placeholder or click icon to add</a:t>
            </a:r>
            <a:endParaRPr lang="en-US" noProof="0" dirty="0"/>
          </a:p>
        </p:txBody>
      </p:sp>
      <p:sp>
        <p:nvSpPr>
          <p:cNvPr id="12" name="Rectangle 2"/>
          <p:cNvSpPr>
            <a:spLocks noGrp="1" noChangeArrowheads="1"/>
          </p:cNvSpPr>
          <p:nvPr>
            <p:ph type="ctrTitle"/>
          </p:nvPr>
        </p:nvSpPr>
        <p:spPr>
          <a:xfrm>
            <a:off x="450912" y="3157836"/>
            <a:ext cx="7909316" cy="765053"/>
          </a:xfrm>
          <a:prstGeom prst="rect">
            <a:avLst/>
          </a:prstGeom>
        </p:spPr>
        <p:txBody>
          <a:bodyPr/>
          <a:lstStyle>
            <a:lvl1pPr algn="l">
              <a:lnSpc>
                <a:spcPct val="90000"/>
              </a:lnSpc>
              <a:defRPr sz="2800" b="1">
                <a:solidFill>
                  <a:schemeClr val="bg1"/>
                </a:solidFill>
                <a:latin typeface="+mn-lt"/>
              </a:defRPr>
            </a:lvl1pPr>
          </a:lstStyle>
          <a:p>
            <a:r>
              <a:rPr lang="en-US" smtClean="0"/>
              <a:t>Click to edit Master title style</a:t>
            </a:r>
            <a:endParaRPr lang="en-US" dirty="0"/>
          </a:p>
        </p:txBody>
      </p:sp>
      <p:sp>
        <p:nvSpPr>
          <p:cNvPr id="13" name="Rectangle 3"/>
          <p:cNvSpPr>
            <a:spLocks noGrp="1" noChangeArrowheads="1"/>
          </p:cNvSpPr>
          <p:nvPr>
            <p:ph type="subTitle" idx="1"/>
          </p:nvPr>
        </p:nvSpPr>
        <p:spPr>
          <a:xfrm>
            <a:off x="450913" y="4165407"/>
            <a:ext cx="7909316" cy="429768"/>
          </a:xfrm>
          <a:prstGeom prst="rect">
            <a:avLst/>
          </a:prstGeom>
        </p:spPr>
        <p:txBody>
          <a:bodyPr/>
          <a:lstStyle>
            <a:lvl1pPr marL="0" indent="0">
              <a:lnSpc>
                <a:spcPct val="90000"/>
              </a:lnSpc>
              <a:buFont typeface="Wingdings" pitchFamily="28" charset="2"/>
              <a:buNone/>
              <a:defRPr sz="2000" b="0" baseline="0">
                <a:solidFill>
                  <a:srgbClr val="FFFFFF"/>
                </a:solidFill>
                <a:latin typeface="Verdana"/>
                <a:cs typeface="Verdana"/>
              </a:defRPr>
            </a:lvl1pPr>
          </a:lstStyle>
          <a:p>
            <a:r>
              <a:rPr lang="en-US" smtClean="0"/>
              <a:t>Click to edit Master subtitle style</a:t>
            </a:r>
            <a:endParaRPr lang="en-US" dirty="0"/>
          </a:p>
        </p:txBody>
      </p:sp>
      <p:sp>
        <p:nvSpPr>
          <p:cNvPr id="16" name="Text Placeholder 15"/>
          <p:cNvSpPr>
            <a:spLocks noGrp="1"/>
          </p:cNvSpPr>
          <p:nvPr>
            <p:ph type="body" sz="quarter" idx="17"/>
          </p:nvPr>
        </p:nvSpPr>
        <p:spPr>
          <a:xfrm>
            <a:off x="442206" y="4887456"/>
            <a:ext cx="7918022" cy="378005"/>
          </a:xfrm>
          <a:prstGeom prst="rect">
            <a:avLst/>
          </a:prstGeom>
        </p:spPr>
        <p:txBody>
          <a:bodyPr/>
          <a:lstStyle>
            <a:lvl1pPr marL="0" indent="0">
              <a:buFontTx/>
              <a:buNone/>
              <a:defRPr sz="1600">
                <a:solidFill>
                  <a:schemeClr val="bg1"/>
                </a:solidFill>
                <a:latin typeface="Verdana"/>
              </a:defRPr>
            </a:lvl1pPr>
          </a:lstStyle>
          <a:p>
            <a:pPr lvl="0"/>
            <a:r>
              <a:rPr lang="en-US" smtClean="0"/>
              <a:t>Click to edit Master text styles</a:t>
            </a:r>
          </a:p>
        </p:txBody>
      </p:sp>
      <p:sp>
        <p:nvSpPr>
          <p:cNvPr id="17" name="Date Placeholder 1"/>
          <p:cNvSpPr>
            <a:spLocks noGrp="1"/>
          </p:cNvSpPr>
          <p:nvPr>
            <p:ph type="dt" sz="half" idx="18"/>
          </p:nvPr>
        </p:nvSpPr>
        <p:spPr/>
        <p:txBody>
          <a:bodyPr/>
          <a:lstStyle>
            <a:lvl1pPr>
              <a:defRPr/>
            </a:lvl1pPr>
          </a:lstStyle>
          <a:p>
            <a:fld id="{C1E66943-C80F-FB4C-91A5-923A066B3112}" type="datetime1">
              <a:rPr lang="en-US" smtClean="0">
                <a:solidFill>
                  <a:prstClr val="black">
                    <a:tint val="75000"/>
                  </a:prstClr>
                </a:solidFill>
              </a:rPr>
              <a:pPr/>
              <a:t>5/21/15</a:t>
            </a:fld>
            <a:endParaRPr lang="en-US">
              <a:solidFill>
                <a:prstClr val="black">
                  <a:tint val="75000"/>
                </a:prstClr>
              </a:solidFill>
            </a:endParaRPr>
          </a:p>
        </p:txBody>
      </p:sp>
      <p:sp>
        <p:nvSpPr>
          <p:cNvPr id="18" name="Slide Number Placeholder 2"/>
          <p:cNvSpPr>
            <a:spLocks noGrp="1"/>
          </p:cNvSpPr>
          <p:nvPr>
            <p:ph type="sldNum" sz="quarter" idx="19"/>
          </p:nvPr>
        </p:nvSpPr>
        <p:spPr/>
        <p:txBody>
          <a:bodyPr/>
          <a:lstStyle>
            <a:lvl1pPr>
              <a:defRPr/>
            </a:lvl1pPr>
          </a:lstStyle>
          <a:p>
            <a:fld id="{7900DAE3-67FE-7D4C-B71A-A4336BE9358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3208360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Title Slide Custom 1 Image">
    <p:spTree>
      <p:nvGrpSpPr>
        <p:cNvPr id="1" name=""/>
        <p:cNvGrpSpPr/>
        <p:nvPr/>
      </p:nvGrpSpPr>
      <p:grpSpPr>
        <a:xfrm>
          <a:off x="0" y="0"/>
          <a:ext cx="0" cy="0"/>
          <a:chOff x="0" y="0"/>
          <a:chExt cx="0" cy="0"/>
        </a:xfrm>
      </p:grpSpPr>
      <p:sp>
        <p:nvSpPr>
          <p:cNvPr id="6" name="Rectangle 5"/>
          <p:cNvSpPr/>
          <p:nvPr/>
        </p:nvSpPr>
        <p:spPr>
          <a:xfrm>
            <a:off x="1588" y="0"/>
            <a:ext cx="9172575" cy="5915025"/>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457200" eaLnBrk="1" fontAlgn="auto" hangingPunct="1">
              <a:spcBef>
                <a:spcPts val="0"/>
              </a:spcBef>
              <a:spcAft>
                <a:spcPts val="0"/>
              </a:spcAft>
              <a:defRPr/>
            </a:pPr>
            <a:endParaRPr lang="en-US" sz="1800">
              <a:solidFill>
                <a:prstClr val="white"/>
              </a:solidFill>
            </a:endParaRPr>
          </a:p>
        </p:txBody>
      </p:sp>
      <p:pic>
        <p:nvPicPr>
          <p:cNvPr id="7" name="Picture 8"/>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2809875"/>
            <a:ext cx="9144000" cy="3105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Picture Placeholder 15"/>
          <p:cNvSpPr>
            <a:spLocks noGrp="1"/>
          </p:cNvSpPr>
          <p:nvPr>
            <p:ph type="pic" sz="quarter" idx="13"/>
          </p:nvPr>
        </p:nvSpPr>
        <p:spPr>
          <a:xfrm>
            <a:off x="-1" y="0"/>
            <a:ext cx="9144001" cy="2809875"/>
          </a:xfrm>
          <a:prstGeom prst="rect">
            <a:avLst/>
          </a:prstGeom>
        </p:spPr>
        <p:txBody>
          <a:bodyPr rtlCol="0">
            <a:normAutofit/>
          </a:bodyPr>
          <a:lstStyle>
            <a:lvl1pPr marL="0" indent="0">
              <a:buFontTx/>
              <a:buNone/>
              <a:defRPr sz="1800"/>
            </a:lvl1pPr>
          </a:lstStyle>
          <a:p>
            <a:pPr lvl="0"/>
            <a:r>
              <a:rPr lang="en-US" noProof="0" smtClean="0"/>
              <a:t>Drag picture to placeholder or click icon to add</a:t>
            </a:r>
            <a:endParaRPr lang="en-US" noProof="0" dirty="0"/>
          </a:p>
        </p:txBody>
      </p:sp>
      <p:sp>
        <p:nvSpPr>
          <p:cNvPr id="9" name="Rectangle 2"/>
          <p:cNvSpPr>
            <a:spLocks noGrp="1" noChangeArrowheads="1"/>
          </p:cNvSpPr>
          <p:nvPr>
            <p:ph type="ctrTitle"/>
          </p:nvPr>
        </p:nvSpPr>
        <p:spPr>
          <a:xfrm>
            <a:off x="450912" y="3157836"/>
            <a:ext cx="7909316" cy="765053"/>
          </a:xfrm>
          <a:prstGeom prst="rect">
            <a:avLst/>
          </a:prstGeom>
        </p:spPr>
        <p:txBody>
          <a:bodyPr/>
          <a:lstStyle>
            <a:lvl1pPr algn="l">
              <a:lnSpc>
                <a:spcPct val="90000"/>
              </a:lnSpc>
              <a:defRPr sz="2800" b="1">
                <a:solidFill>
                  <a:schemeClr val="bg1"/>
                </a:solidFill>
                <a:latin typeface="+mn-lt"/>
              </a:defRPr>
            </a:lvl1pPr>
          </a:lstStyle>
          <a:p>
            <a:r>
              <a:rPr lang="en-US" smtClean="0"/>
              <a:t>Click to edit Master title style</a:t>
            </a:r>
            <a:endParaRPr lang="en-US" dirty="0"/>
          </a:p>
        </p:txBody>
      </p:sp>
      <p:sp>
        <p:nvSpPr>
          <p:cNvPr id="10" name="Rectangle 3"/>
          <p:cNvSpPr>
            <a:spLocks noGrp="1" noChangeArrowheads="1"/>
          </p:cNvSpPr>
          <p:nvPr>
            <p:ph type="subTitle" idx="1"/>
          </p:nvPr>
        </p:nvSpPr>
        <p:spPr>
          <a:xfrm>
            <a:off x="450913" y="4165407"/>
            <a:ext cx="7909316" cy="429768"/>
          </a:xfrm>
          <a:prstGeom prst="rect">
            <a:avLst/>
          </a:prstGeom>
        </p:spPr>
        <p:txBody>
          <a:bodyPr/>
          <a:lstStyle>
            <a:lvl1pPr marL="0" indent="0">
              <a:lnSpc>
                <a:spcPct val="90000"/>
              </a:lnSpc>
              <a:buFont typeface="Wingdings" pitchFamily="28" charset="2"/>
              <a:buNone/>
              <a:defRPr sz="2000" b="0" baseline="0">
                <a:solidFill>
                  <a:srgbClr val="FFFFFF"/>
                </a:solidFill>
                <a:latin typeface="Verdana"/>
                <a:cs typeface="Verdana"/>
              </a:defRPr>
            </a:lvl1pPr>
          </a:lstStyle>
          <a:p>
            <a:r>
              <a:rPr lang="en-US" smtClean="0"/>
              <a:t>Click to edit Master subtitle style</a:t>
            </a:r>
            <a:endParaRPr lang="en-US" dirty="0"/>
          </a:p>
        </p:txBody>
      </p:sp>
      <p:sp>
        <p:nvSpPr>
          <p:cNvPr id="12" name="Text Placeholder 15"/>
          <p:cNvSpPr>
            <a:spLocks noGrp="1"/>
          </p:cNvSpPr>
          <p:nvPr>
            <p:ph type="body" sz="quarter" idx="14"/>
          </p:nvPr>
        </p:nvSpPr>
        <p:spPr>
          <a:xfrm>
            <a:off x="442206" y="4887456"/>
            <a:ext cx="7918022" cy="378005"/>
          </a:xfrm>
          <a:prstGeom prst="rect">
            <a:avLst/>
          </a:prstGeom>
        </p:spPr>
        <p:txBody>
          <a:bodyPr/>
          <a:lstStyle>
            <a:lvl1pPr marL="0" indent="0">
              <a:buFontTx/>
              <a:buNone/>
              <a:defRPr sz="1600">
                <a:solidFill>
                  <a:schemeClr val="bg1"/>
                </a:solidFill>
                <a:latin typeface="Verdana"/>
              </a:defRPr>
            </a:lvl1pPr>
          </a:lstStyle>
          <a:p>
            <a:pPr lvl="0"/>
            <a:r>
              <a:rPr lang="en-US" smtClean="0"/>
              <a:t>Click to edit Master text styles</a:t>
            </a:r>
          </a:p>
        </p:txBody>
      </p:sp>
      <p:sp>
        <p:nvSpPr>
          <p:cNvPr id="11" name="Date Placeholder 1"/>
          <p:cNvSpPr>
            <a:spLocks noGrp="1"/>
          </p:cNvSpPr>
          <p:nvPr>
            <p:ph type="dt" sz="half" idx="15"/>
          </p:nvPr>
        </p:nvSpPr>
        <p:spPr/>
        <p:txBody>
          <a:bodyPr/>
          <a:lstStyle>
            <a:lvl1pPr>
              <a:defRPr/>
            </a:lvl1pPr>
          </a:lstStyle>
          <a:p>
            <a:fld id="{E5899D6C-D046-F541-ABFB-B95E1E21E494}" type="datetime1">
              <a:rPr lang="en-US" smtClean="0">
                <a:solidFill>
                  <a:prstClr val="black">
                    <a:tint val="75000"/>
                  </a:prstClr>
                </a:solidFill>
              </a:rPr>
              <a:pPr/>
              <a:t>5/21/15</a:t>
            </a:fld>
            <a:endParaRPr lang="en-US">
              <a:solidFill>
                <a:prstClr val="black">
                  <a:tint val="75000"/>
                </a:prstClr>
              </a:solidFill>
            </a:endParaRPr>
          </a:p>
        </p:txBody>
      </p:sp>
      <p:sp>
        <p:nvSpPr>
          <p:cNvPr id="13" name="Slide Number Placeholder 2"/>
          <p:cNvSpPr>
            <a:spLocks noGrp="1"/>
          </p:cNvSpPr>
          <p:nvPr>
            <p:ph type="sldNum" sz="quarter" idx="16"/>
          </p:nvPr>
        </p:nvSpPr>
        <p:spPr/>
        <p:txBody>
          <a:bodyPr/>
          <a:lstStyle>
            <a:lvl1pPr>
              <a:defRPr/>
            </a:lvl1pPr>
          </a:lstStyle>
          <a:p>
            <a:fld id="{7900DAE3-67FE-7D4C-B71A-A4336BE9358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9275319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p:cSld name="Section Header">
    <p:spTree>
      <p:nvGrpSpPr>
        <p:cNvPr id="1" name=""/>
        <p:cNvGrpSpPr/>
        <p:nvPr/>
      </p:nvGrpSpPr>
      <p:grpSpPr>
        <a:xfrm>
          <a:off x="0" y="0"/>
          <a:ext cx="0" cy="0"/>
          <a:chOff x="0" y="0"/>
          <a:chExt cx="0" cy="0"/>
        </a:xfrm>
      </p:grpSpPr>
      <p:pic>
        <p:nvPicPr>
          <p:cNvPr id="3" name="Picture 7"/>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5911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itle 1"/>
          <p:cNvSpPr>
            <a:spLocks noGrp="1"/>
          </p:cNvSpPr>
          <p:nvPr>
            <p:ph type="title"/>
          </p:nvPr>
        </p:nvSpPr>
        <p:spPr>
          <a:xfrm>
            <a:off x="457200" y="2417899"/>
            <a:ext cx="8229600" cy="1143000"/>
          </a:xfrm>
          <a:prstGeom prst="rect">
            <a:avLst/>
          </a:prstGeom>
        </p:spPr>
        <p:txBody>
          <a:bodyPr/>
          <a:lstStyle>
            <a:lvl1pPr algn="l">
              <a:defRPr sz="4600" b="1">
                <a:solidFill>
                  <a:srgbClr val="FFFFFF"/>
                </a:solidFill>
                <a:latin typeface="Verdana"/>
                <a:cs typeface="Verdana"/>
              </a:defRPr>
            </a:lvl1pPr>
          </a:lstStyle>
          <a:p>
            <a:r>
              <a:rPr lang="en-US" smtClean="0"/>
              <a:t>Click to edit Master title style</a:t>
            </a:r>
            <a:endParaRPr lang="en-US" dirty="0"/>
          </a:p>
        </p:txBody>
      </p:sp>
      <p:sp>
        <p:nvSpPr>
          <p:cNvPr id="4" name="Slide Number Placeholder 2"/>
          <p:cNvSpPr>
            <a:spLocks noGrp="1"/>
          </p:cNvSpPr>
          <p:nvPr>
            <p:ph type="sldNum" sz="quarter" idx="10"/>
          </p:nvPr>
        </p:nvSpPr>
        <p:spPr/>
        <p:txBody>
          <a:bodyPr/>
          <a:lstStyle>
            <a:lvl1pPr>
              <a:defRPr/>
            </a:lvl1pPr>
          </a:lstStyle>
          <a:p>
            <a:fld id="{7900DAE3-67FE-7D4C-B71A-A4336BE93589}" type="slidenum">
              <a:rPr lang="en-US" smtClean="0">
                <a:solidFill>
                  <a:prstClr val="black">
                    <a:tint val="75000"/>
                  </a:prstClr>
                </a:solidFill>
              </a:rPr>
              <a:pPr/>
              <a:t>‹#›</a:t>
            </a:fld>
            <a:endParaRPr lang="en-US">
              <a:solidFill>
                <a:prstClr val="black">
                  <a:tint val="75000"/>
                </a:prstClr>
              </a:solidFill>
            </a:endParaRPr>
          </a:p>
        </p:txBody>
      </p:sp>
      <p:sp>
        <p:nvSpPr>
          <p:cNvPr id="5" name="Date Placeholder 3"/>
          <p:cNvSpPr>
            <a:spLocks noGrp="1"/>
          </p:cNvSpPr>
          <p:nvPr>
            <p:ph type="dt" sz="half" idx="11"/>
          </p:nvPr>
        </p:nvSpPr>
        <p:spPr/>
        <p:txBody>
          <a:bodyPr/>
          <a:lstStyle>
            <a:lvl1pPr>
              <a:defRPr/>
            </a:lvl1pPr>
          </a:lstStyle>
          <a:p>
            <a:fld id="{5939D396-E5A0-AE42-A89B-3E37151400D2}" type="datetime1">
              <a:rPr lang="en-US" smtClean="0">
                <a:solidFill>
                  <a:prstClr val="black">
                    <a:tint val="75000"/>
                  </a:prstClr>
                </a:solidFill>
              </a:rPr>
              <a:pPr/>
              <a:t>5/21/15</a:t>
            </a:fld>
            <a:endParaRPr lang="en-US">
              <a:solidFill>
                <a:prstClr val="black">
                  <a:tint val="75000"/>
                </a:prstClr>
              </a:solidFill>
            </a:endParaRPr>
          </a:p>
        </p:txBody>
      </p:sp>
    </p:spTree>
    <p:extLst>
      <p:ext uri="{BB962C8B-B14F-4D97-AF65-F5344CB8AC3E}">
        <p14:creationId xmlns:p14="http://schemas.microsoft.com/office/powerpoint/2010/main" val="225169153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p:cSld name="Title Only, N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Slide Number Placeholder 1"/>
          <p:cNvSpPr>
            <a:spLocks noGrp="1"/>
          </p:cNvSpPr>
          <p:nvPr>
            <p:ph type="sldNum" sz="quarter" idx="10"/>
          </p:nvPr>
        </p:nvSpPr>
        <p:spPr/>
        <p:txBody>
          <a:bodyPr/>
          <a:lstStyle>
            <a:lvl1pPr>
              <a:defRPr/>
            </a:lvl1pPr>
          </a:lstStyle>
          <a:p>
            <a:fld id="{7900DAE3-67FE-7D4C-B71A-A4336BE93589}" type="slidenum">
              <a:rPr lang="en-US" smtClean="0">
                <a:solidFill>
                  <a:prstClr val="black">
                    <a:tint val="75000"/>
                  </a:prstClr>
                </a:solidFill>
              </a:rPr>
              <a:pPr/>
              <a:t>‹#›</a:t>
            </a:fld>
            <a:endParaRPr lang="en-US">
              <a:solidFill>
                <a:prstClr val="black">
                  <a:tint val="75000"/>
                </a:prstClr>
              </a:solidFill>
            </a:endParaRPr>
          </a:p>
        </p:txBody>
      </p:sp>
      <p:sp>
        <p:nvSpPr>
          <p:cNvPr id="4" name="Date Placeholder 2"/>
          <p:cNvSpPr>
            <a:spLocks noGrp="1"/>
          </p:cNvSpPr>
          <p:nvPr>
            <p:ph type="dt" sz="half" idx="11"/>
          </p:nvPr>
        </p:nvSpPr>
        <p:spPr/>
        <p:txBody>
          <a:bodyPr/>
          <a:lstStyle>
            <a:lvl1pPr>
              <a:defRPr/>
            </a:lvl1pPr>
          </a:lstStyle>
          <a:p>
            <a:fld id="{0463D1F3-0978-B74A-8498-DAD8476100CA}" type="datetime1">
              <a:rPr lang="en-US" smtClean="0">
                <a:solidFill>
                  <a:prstClr val="black">
                    <a:tint val="75000"/>
                  </a:prstClr>
                </a:solidFill>
              </a:rPr>
              <a:pPr/>
              <a:t>5/21/15</a:t>
            </a:fld>
            <a:endParaRPr lang="en-US">
              <a:solidFill>
                <a:prstClr val="black">
                  <a:tint val="75000"/>
                </a:prstClr>
              </a:solidFill>
            </a:endParaRPr>
          </a:p>
        </p:txBody>
      </p:sp>
    </p:spTree>
    <p:extLst>
      <p:ext uri="{BB962C8B-B14F-4D97-AF65-F5344CB8AC3E}">
        <p14:creationId xmlns:p14="http://schemas.microsoft.com/office/powerpoint/2010/main" val="51032325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p:cSld name="2 Content ">
    <p:spTree>
      <p:nvGrpSpPr>
        <p:cNvPr id="1" name=""/>
        <p:cNvGrpSpPr/>
        <p:nvPr/>
      </p:nvGrpSpPr>
      <p:grpSpPr>
        <a:xfrm>
          <a:off x="0" y="0"/>
          <a:ext cx="0" cy="0"/>
          <a:chOff x="0" y="0"/>
          <a:chExt cx="0" cy="0"/>
        </a:xfrm>
      </p:grpSpPr>
      <p:sp>
        <p:nvSpPr>
          <p:cNvPr id="5" name="Content Placeholder 4"/>
          <p:cNvSpPr>
            <a:spLocks noGrp="1"/>
          </p:cNvSpPr>
          <p:nvPr>
            <p:ph sz="quarter" idx="23"/>
          </p:nvPr>
        </p:nvSpPr>
        <p:spPr>
          <a:xfrm>
            <a:off x="374826" y="1644650"/>
            <a:ext cx="4035425" cy="436721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1" name="Content Placeholder 10"/>
          <p:cNvSpPr>
            <a:spLocks noGrp="1"/>
          </p:cNvSpPr>
          <p:nvPr>
            <p:ph sz="quarter" idx="24"/>
          </p:nvPr>
        </p:nvSpPr>
        <p:spPr>
          <a:xfrm>
            <a:off x="4738864" y="1636663"/>
            <a:ext cx="3952702" cy="436721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2" name="Title 6"/>
          <p:cNvSpPr>
            <a:spLocks noGrp="1"/>
          </p:cNvSpPr>
          <p:nvPr>
            <p:ph type="title"/>
          </p:nvPr>
        </p:nvSpPr>
        <p:spPr>
          <a:xfrm>
            <a:off x="365760" y="135133"/>
            <a:ext cx="8325805" cy="1076030"/>
          </a:xfrm>
        </p:spPr>
        <p:txBody>
          <a:bodyPr/>
          <a:lstStyle/>
          <a:p>
            <a:r>
              <a:rPr lang="en-US" smtClean="0"/>
              <a:t>Click to edit Master title style</a:t>
            </a:r>
            <a:endParaRPr lang="en-US"/>
          </a:p>
        </p:txBody>
      </p:sp>
      <p:sp>
        <p:nvSpPr>
          <p:cNvPr id="6" name="Slide Number Placeholder 1"/>
          <p:cNvSpPr>
            <a:spLocks noGrp="1"/>
          </p:cNvSpPr>
          <p:nvPr>
            <p:ph type="sldNum" sz="quarter" idx="25"/>
          </p:nvPr>
        </p:nvSpPr>
        <p:spPr/>
        <p:txBody>
          <a:bodyPr/>
          <a:lstStyle>
            <a:lvl1pPr>
              <a:defRPr/>
            </a:lvl1pPr>
          </a:lstStyle>
          <a:p>
            <a:fld id="{7900DAE3-67FE-7D4C-B71A-A4336BE93589}" type="slidenum">
              <a:rPr lang="en-US" smtClean="0">
                <a:solidFill>
                  <a:prstClr val="black">
                    <a:tint val="75000"/>
                  </a:prstClr>
                </a:solidFill>
              </a:rPr>
              <a:pPr/>
              <a:t>‹#›</a:t>
            </a:fld>
            <a:endParaRPr lang="en-US">
              <a:solidFill>
                <a:prstClr val="black">
                  <a:tint val="75000"/>
                </a:prstClr>
              </a:solidFill>
            </a:endParaRPr>
          </a:p>
        </p:txBody>
      </p:sp>
      <p:sp>
        <p:nvSpPr>
          <p:cNvPr id="7" name="Date Placeholder 2"/>
          <p:cNvSpPr>
            <a:spLocks noGrp="1"/>
          </p:cNvSpPr>
          <p:nvPr>
            <p:ph type="dt" sz="half" idx="26"/>
          </p:nvPr>
        </p:nvSpPr>
        <p:spPr/>
        <p:txBody>
          <a:bodyPr/>
          <a:lstStyle>
            <a:lvl1pPr>
              <a:defRPr/>
            </a:lvl1pPr>
          </a:lstStyle>
          <a:p>
            <a:fld id="{A9738B13-CB4F-4743-B4C6-D4957EA7A84C}" type="datetime1">
              <a:rPr lang="en-US" smtClean="0">
                <a:solidFill>
                  <a:prstClr val="black">
                    <a:tint val="75000"/>
                  </a:prstClr>
                </a:solidFill>
              </a:rPr>
              <a:pPr/>
              <a:t>5/21/15</a:t>
            </a:fld>
            <a:endParaRPr lang="en-US">
              <a:solidFill>
                <a:prstClr val="black">
                  <a:tint val="75000"/>
                </a:prstClr>
              </a:solidFill>
            </a:endParaRPr>
          </a:p>
        </p:txBody>
      </p:sp>
    </p:spTree>
    <p:extLst>
      <p:ext uri="{BB962C8B-B14F-4D97-AF65-F5344CB8AC3E}">
        <p14:creationId xmlns:p14="http://schemas.microsoft.com/office/powerpoint/2010/main" val="378569425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6" name="Content Placeholder 2"/>
          <p:cNvSpPr>
            <a:spLocks noGrp="1"/>
          </p:cNvSpPr>
          <p:nvPr>
            <p:ph idx="1"/>
          </p:nvPr>
        </p:nvSpPr>
        <p:spPr>
          <a:xfrm>
            <a:off x="685800" y="1981200"/>
            <a:ext cx="77724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Slide Number Placeholder 10"/>
          <p:cNvSpPr>
            <a:spLocks noGrp="1"/>
          </p:cNvSpPr>
          <p:nvPr>
            <p:ph type="sldNum" sz="quarter" idx="10"/>
          </p:nvPr>
        </p:nvSpPr>
        <p:spPr>
          <a:xfrm>
            <a:off x="2971800" y="6172200"/>
            <a:ext cx="685800" cy="365125"/>
          </a:xfrm>
        </p:spPr>
        <p:txBody>
          <a:bodyPr/>
          <a:lstStyle>
            <a:lvl1pPr>
              <a:defRPr sz="1000"/>
            </a:lvl1pPr>
          </a:lstStyle>
          <a:p>
            <a:fld id="{063AACE8-2A35-EA46-B676-30EB8C2EF0F2}" type="slidenum">
              <a:rPr lang="en-US"/>
              <a:pPr/>
              <a:t>‹#›</a:t>
            </a:fld>
            <a:endParaRPr lang="en-US"/>
          </a:p>
        </p:txBody>
      </p:sp>
    </p:spTree>
    <p:extLst>
      <p:ext uri="{BB962C8B-B14F-4D97-AF65-F5344CB8AC3E}">
        <p14:creationId xmlns:p14="http://schemas.microsoft.com/office/powerpoint/2010/main" val="254269493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6" name="Text Placeholder 2"/>
          <p:cNvSpPr>
            <a:spLocks noGrp="1"/>
          </p:cNvSpPr>
          <p:nvPr>
            <p:ph type="body" idx="1"/>
          </p:nvPr>
        </p:nvSpPr>
        <p:spPr>
          <a:xfrm>
            <a:off x="366889" y="1645920"/>
            <a:ext cx="4035247" cy="789828"/>
          </a:xfrm>
          <a:prstGeom prst="rect">
            <a:avLst/>
          </a:prstGeom>
        </p:spPr>
        <p:txBody>
          <a:bodyPr anchor="b">
            <a:noAutofit/>
          </a:bodyPr>
          <a:lstStyle>
            <a:lvl1pPr marL="0" indent="0" algn="ctr">
              <a:lnSpc>
                <a:spcPts val="3000"/>
              </a:lnSpc>
              <a:spcBef>
                <a:spcPts val="0"/>
              </a:spcBef>
              <a:buNone/>
              <a:defRPr sz="2600" b="0"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3" name="Text Placeholder 2"/>
          <p:cNvSpPr>
            <a:spLocks noGrp="1"/>
          </p:cNvSpPr>
          <p:nvPr>
            <p:ph type="body" idx="17"/>
          </p:nvPr>
        </p:nvSpPr>
        <p:spPr>
          <a:xfrm>
            <a:off x="4703762" y="1645920"/>
            <a:ext cx="3987803" cy="789828"/>
          </a:xfrm>
          <a:prstGeom prst="rect">
            <a:avLst/>
          </a:prstGeom>
        </p:spPr>
        <p:txBody>
          <a:bodyPr anchor="b">
            <a:noAutofit/>
          </a:bodyPr>
          <a:lstStyle>
            <a:lvl1pPr marL="0" indent="0" algn="ctr">
              <a:lnSpc>
                <a:spcPts val="3000"/>
              </a:lnSpc>
              <a:spcBef>
                <a:spcPts val="0"/>
              </a:spcBef>
              <a:buNone/>
              <a:defRPr sz="26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5" name="Content Placeholder 4"/>
          <p:cNvSpPr>
            <a:spLocks noGrp="1"/>
          </p:cNvSpPr>
          <p:nvPr>
            <p:ph sz="quarter" idx="24"/>
          </p:nvPr>
        </p:nvSpPr>
        <p:spPr>
          <a:xfrm>
            <a:off x="357187" y="2659063"/>
            <a:ext cx="4044950" cy="3352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8" name="Content Placeholder 7"/>
          <p:cNvSpPr>
            <a:spLocks noGrp="1"/>
          </p:cNvSpPr>
          <p:nvPr>
            <p:ph sz="quarter" idx="25"/>
          </p:nvPr>
        </p:nvSpPr>
        <p:spPr>
          <a:xfrm>
            <a:off x="4703762" y="2659063"/>
            <a:ext cx="3987803" cy="3352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4" name="Title 6"/>
          <p:cNvSpPr>
            <a:spLocks noGrp="1"/>
          </p:cNvSpPr>
          <p:nvPr>
            <p:ph type="title"/>
          </p:nvPr>
        </p:nvSpPr>
        <p:spPr>
          <a:xfrm>
            <a:off x="365760" y="135133"/>
            <a:ext cx="8325805" cy="1076030"/>
          </a:xfrm>
        </p:spPr>
        <p:txBody>
          <a:bodyPr/>
          <a:lstStyle/>
          <a:p>
            <a:r>
              <a:rPr lang="en-US" smtClean="0"/>
              <a:t>Click to edit Master title style</a:t>
            </a:r>
            <a:endParaRPr lang="en-US"/>
          </a:p>
        </p:txBody>
      </p:sp>
      <p:sp>
        <p:nvSpPr>
          <p:cNvPr id="7" name="Slide Number Placeholder 1"/>
          <p:cNvSpPr>
            <a:spLocks noGrp="1"/>
          </p:cNvSpPr>
          <p:nvPr>
            <p:ph type="sldNum" sz="quarter" idx="26"/>
          </p:nvPr>
        </p:nvSpPr>
        <p:spPr/>
        <p:txBody>
          <a:bodyPr/>
          <a:lstStyle>
            <a:lvl1pPr>
              <a:defRPr/>
            </a:lvl1pPr>
          </a:lstStyle>
          <a:p>
            <a:fld id="{7900DAE3-67FE-7D4C-B71A-A4336BE93589}" type="slidenum">
              <a:rPr lang="en-US" smtClean="0">
                <a:solidFill>
                  <a:prstClr val="black">
                    <a:tint val="75000"/>
                  </a:prstClr>
                </a:solidFill>
              </a:rPr>
              <a:pPr/>
              <a:t>‹#›</a:t>
            </a:fld>
            <a:endParaRPr lang="en-US">
              <a:solidFill>
                <a:prstClr val="black">
                  <a:tint val="75000"/>
                </a:prstClr>
              </a:solidFill>
            </a:endParaRPr>
          </a:p>
        </p:txBody>
      </p:sp>
      <p:sp>
        <p:nvSpPr>
          <p:cNvPr id="9" name="Date Placeholder 2"/>
          <p:cNvSpPr>
            <a:spLocks noGrp="1"/>
          </p:cNvSpPr>
          <p:nvPr>
            <p:ph type="dt" sz="half" idx="27"/>
          </p:nvPr>
        </p:nvSpPr>
        <p:spPr/>
        <p:txBody>
          <a:bodyPr/>
          <a:lstStyle>
            <a:lvl1pPr>
              <a:defRPr/>
            </a:lvl1pPr>
          </a:lstStyle>
          <a:p>
            <a:fld id="{D68E83F7-1ED8-6042-A609-534DA4463771}" type="datetime1">
              <a:rPr lang="en-US" smtClean="0">
                <a:solidFill>
                  <a:prstClr val="black">
                    <a:tint val="75000"/>
                  </a:prstClr>
                </a:solidFill>
              </a:rPr>
              <a:pPr/>
              <a:t>5/21/15</a:t>
            </a:fld>
            <a:endParaRPr lang="en-US">
              <a:solidFill>
                <a:prstClr val="black">
                  <a:tint val="75000"/>
                </a:prstClr>
              </a:solidFill>
            </a:endParaRPr>
          </a:p>
        </p:txBody>
      </p:sp>
    </p:spTree>
    <p:extLst>
      <p:ext uri="{BB962C8B-B14F-4D97-AF65-F5344CB8AC3E}">
        <p14:creationId xmlns:p14="http://schemas.microsoft.com/office/powerpoint/2010/main" val="360519217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p:cSld name="Text, 1 Content">
    <p:spTree>
      <p:nvGrpSpPr>
        <p:cNvPr id="1" name=""/>
        <p:cNvGrpSpPr/>
        <p:nvPr/>
      </p:nvGrpSpPr>
      <p:grpSpPr>
        <a:xfrm>
          <a:off x="0" y="0"/>
          <a:ext cx="0" cy="0"/>
          <a:chOff x="0" y="0"/>
          <a:chExt cx="0" cy="0"/>
        </a:xfrm>
      </p:grpSpPr>
      <p:sp>
        <p:nvSpPr>
          <p:cNvPr id="5" name="Content Placeholder 4"/>
          <p:cNvSpPr>
            <a:spLocks noGrp="1"/>
          </p:cNvSpPr>
          <p:nvPr>
            <p:ph sz="quarter" idx="21"/>
          </p:nvPr>
        </p:nvSpPr>
        <p:spPr>
          <a:xfrm>
            <a:off x="4678538" y="1644650"/>
            <a:ext cx="4035425" cy="436721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0" name="Title 6"/>
          <p:cNvSpPr>
            <a:spLocks noGrp="1"/>
          </p:cNvSpPr>
          <p:nvPr>
            <p:ph type="title"/>
          </p:nvPr>
        </p:nvSpPr>
        <p:spPr>
          <a:xfrm>
            <a:off x="365760" y="135133"/>
            <a:ext cx="8325805" cy="1076030"/>
          </a:xfrm>
        </p:spPr>
        <p:txBody>
          <a:bodyPr/>
          <a:lstStyle/>
          <a:p>
            <a:r>
              <a:rPr lang="en-US" smtClean="0"/>
              <a:t>Click to edit Master title style</a:t>
            </a:r>
            <a:endParaRPr lang="en-US"/>
          </a:p>
        </p:txBody>
      </p:sp>
      <p:sp>
        <p:nvSpPr>
          <p:cNvPr id="11" name="Picture Placeholder 10"/>
          <p:cNvSpPr>
            <a:spLocks noGrp="1"/>
          </p:cNvSpPr>
          <p:nvPr>
            <p:ph type="pic" sz="quarter" idx="22"/>
          </p:nvPr>
        </p:nvSpPr>
        <p:spPr>
          <a:xfrm>
            <a:off x="365125" y="1644650"/>
            <a:ext cx="3997325" cy="4367213"/>
          </a:xfrm>
        </p:spPr>
        <p:txBody>
          <a:bodyPr rtlCol="0">
            <a:normAutofit/>
          </a:bodyPr>
          <a:lstStyle>
            <a:lvl1pPr marL="0" marR="0" indent="0" algn="l" defTabSz="457200" rtl="0" eaLnBrk="1" fontAlgn="auto" latinLnBrk="0" hangingPunct="1">
              <a:lnSpc>
                <a:spcPct val="100000"/>
              </a:lnSpc>
              <a:spcBef>
                <a:spcPts val="1800"/>
              </a:spcBef>
              <a:spcAft>
                <a:spcPts val="0"/>
              </a:spcAft>
              <a:buClrTx/>
              <a:buSzPct val="135000"/>
              <a:buFontTx/>
              <a:buNone/>
              <a:tabLst/>
              <a:defRPr sz="2000"/>
            </a:lvl1pPr>
          </a:lstStyle>
          <a:p>
            <a:pPr lvl="0"/>
            <a:r>
              <a:rPr lang="en-US" noProof="0" smtClean="0"/>
              <a:t>Drag picture to placeholder or click icon to add</a:t>
            </a:r>
            <a:endParaRPr lang="en-US" noProof="0" dirty="0"/>
          </a:p>
        </p:txBody>
      </p:sp>
      <p:sp>
        <p:nvSpPr>
          <p:cNvPr id="6" name="Slide Number Placeholder 1"/>
          <p:cNvSpPr>
            <a:spLocks noGrp="1"/>
          </p:cNvSpPr>
          <p:nvPr>
            <p:ph type="sldNum" sz="quarter" idx="23"/>
          </p:nvPr>
        </p:nvSpPr>
        <p:spPr/>
        <p:txBody>
          <a:bodyPr/>
          <a:lstStyle>
            <a:lvl1pPr>
              <a:defRPr/>
            </a:lvl1pPr>
          </a:lstStyle>
          <a:p>
            <a:fld id="{7900DAE3-67FE-7D4C-B71A-A4336BE93589}" type="slidenum">
              <a:rPr lang="en-US" smtClean="0">
                <a:solidFill>
                  <a:prstClr val="black">
                    <a:tint val="75000"/>
                  </a:prstClr>
                </a:solidFill>
              </a:rPr>
              <a:pPr/>
              <a:t>‹#›</a:t>
            </a:fld>
            <a:endParaRPr lang="en-US">
              <a:solidFill>
                <a:prstClr val="black">
                  <a:tint val="75000"/>
                </a:prstClr>
              </a:solidFill>
            </a:endParaRPr>
          </a:p>
        </p:txBody>
      </p:sp>
      <p:sp>
        <p:nvSpPr>
          <p:cNvPr id="7" name="Date Placeholder 2"/>
          <p:cNvSpPr>
            <a:spLocks noGrp="1"/>
          </p:cNvSpPr>
          <p:nvPr>
            <p:ph type="dt" sz="half" idx="24"/>
          </p:nvPr>
        </p:nvSpPr>
        <p:spPr/>
        <p:txBody>
          <a:bodyPr/>
          <a:lstStyle>
            <a:lvl1pPr>
              <a:defRPr/>
            </a:lvl1pPr>
          </a:lstStyle>
          <a:p>
            <a:fld id="{38F5B588-91CE-5846-BA8C-5AEE7FB9949F}" type="datetime1">
              <a:rPr lang="en-US" smtClean="0">
                <a:solidFill>
                  <a:prstClr val="black">
                    <a:tint val="75000"/>
                  </a:prstClr>
                </a:solidFill>
              </a:rPr>
              <a:pPr/>
              <a:t>5/21/15</a:t>
            </a:fld>
            <a:endParaRPr lang="en-US">
              <a:solidFill>
                <a:prstClr val="black">
                  <a:tint val="75000"/>
                </a:prstClr>
              </a:solidFill>
            </a:endParaRPr>
          </a:p>
        </p:txBody>
      </p:sp>
    </p:spTree>
    <p:extLst>
      <p:ext uri="{BB962C8B-B14F-4D97-AF65-F5344CB8AC3E}">
        <p14:creationId xmlns:p14="http://schemas.microsoft.com/office/powerpoint/2010/main" val="153377150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Text, 2 Content">
    <p:spTree>
      <p:nvGrpSpPr>
        <p:cNvPr id="1" name=""/>
        <p:cNvGrpSpPr/>
        <p:nvPr/>
      </p:nvGrpSpPr>
      <p:grpSpPr>
        <a:xfrm>
          <a:off x="0" y="0"/>
          <a:ext cx="0" cy="0"/>
          <a:chOff x="0" y="0"/>
          <a:chExt cx="0" cy="0"/>
        </a:xfrm>
      </p:grpSpPr>
      <p:sp>
        <p:nvSpPr>
          <p:cNvPr id="5" name="Content Placeholder 4"/>
          <p:cNvSpPr>
            <a:spLocks noGrp="1"/>
          </p:cNvSpPr>
          <p:nvPr>
            <p:ph sz="quarter" idx="23"/>
          </p:nvPr>
        </p:nvSpPr>
        <p:spPr>
          <a:xfrm>
            <a:off x="390702" y="1644650"/>
            <a:ext cx="4035425" cy="436721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1" name="Title 1"/>
          <p:cNvSpPr>
            <a:spLocks noGrp="1"/>
          </p:cNvSpPr>
          <p:nvPr>
            <p:ph type="title"/>
          </p:nvPr>
        </p:nvSpPr>
        <p:spPr>
          <a:xfrm>
            <a:off x="365760" y="135133"/>
            <a:ext cx="8325805" cy="1076030"/>
          </a:xfrm>
        </p:spPr>
        <p:txBody>
          <a:bodyPr/>
          <a:lstStyle/>
          <a:p>
            <a:r>
              <a:rPr lang="en-US" smtClean="0"/>
              <a:t>Click to edit Master title style</a:t>
            </a:r>
            <a:endParaRPr lang="en-US"/>
          </a:p>
        </p:txBody>
      </p:sp>
      <p:sp>
        <p:nvSpPr>
          <p:cNvPr id="12" name="Picture Placeholder 5"/>
          <p:cNvSpPr>
            <a:spLocks noGrp="1"/>
          </p:cNvSpPr>
          <p:nvPr>
            <p:ph type="pic" sz="quarter" idx="24"/>
          </p:nvPr>
        </p:nvSpPr>
        <p:spPr>
          <a:xfrm>
            <a:off x="4752975" y="1644650"/>
            <a:ext cx="3938590" cy="2077380"/>
          </a:xfrm>
        </p:spPr>
        <p:txBody>
          <a:bodyPr rtlCol="0">
            <a:normAutofit/>
          </a:bodyPr>
          <a:lstStyle>
            <a:lvl1pPr marL="0" marR="0" indent="0" algn="l" defTabSz="457200" rtl="0" eaLnBrk="1" fontAlgn="auto" latinLnBrk="0" hangingPunct="1">
              <a:lnSpc>
                <a:spcPct val="100000"/>
              </a:lnSpc>
              <a:spcBef>
                <a:spcPts val="1800"/>
              </a:spcBef>
              <a:spcAft>
                <a:spcPts val="0"/>
              </a:spcAft>
              <a:buClrTx/>
              <a:buSzPct val="135000"/>
              <a:buFontTx/>
              <a:buNone/>
              <a:tabLst/>
              <a:defRPr sz="2000"/>
            </a:lvl1pPr>
          </a:lstStyle>
          <a:p>
            <a:pPr lvl="0"/>
            <a:r>
              <a:rPr lang="en-US" noProof="0" smtClean="0"/>
              <a:t>Drag picture to placeholder or click icon to add</a:t>
            </a:r>
            <a:endParaRPr lang="en-US" noProof="0" dirty="0"/>
          </a:p>
        </p:txBody>
      </p:sp>
      <p:sp>
        <p:nvSpPr>
          <p:cNvPr id="13" name="Picture Placeholder 7"/>
          <p:cNvSpPr>
            <a:spLocks noGrp="1"/>
          </p:cNvSpPr>
          <p:nvPr>
            <p:ph type="pic" sz="quarter" idx="25"/>
          </p:nvPr>
        </p:nvSpPr>
        <p:spPr>
          <a:xfrm>
            <a:off x="4752975" y="3945672"/>
            <a:ext cx="3938590" cy="2072542"/>
          </a:xfrm>
        </p:spPr>
        <p:txBody>
          <a:bodyPr rtlCol="0">
            <a:normAutofit/>
          </a:bodyPr>
          <a:lstStyle>
            <a:lvl1pPr marL="0" marR="0" indent="0" algn="l" defTabSz="457200" rtl="0" eaLnBrk="1" fontAlgn="auto" latinLnBrk="0" hangingPunct="1">
              <a:lnSpc>
                <a:spcPct val="100000"/>
              </a:lnSpc>
              <a:spcBef>
                <a:spcPts val="1800"/>
              </a:spcBef>
              <a:spcAft>
                <a:spcPts val="0"/>
              </a:spcAft>
              <a:buClrTx/>
              <a:buSzPct val="135000"/>
              <a:buFontTx/>
              <a:buNone/>
              <a:tabLst/>
              <a:defRPr sz="2000"/>
            </a:lvl1pPr>
          </a:lstStyle>
          <a:p>
            <a:pPr lvl="0"/>
            <a:r>
              <a:rPr lang="en-US" noProof="0" smtClean="0"/>
              <a:t>Drag picture to placeholder or click icon to add</a:t>
            </a:r>
            <a:endParaRPr lang="en-US" noProof="0" dirty="0" smtClean="0"/>
          </a:p>
        </p:txBody>
      </p:sp>
      <p:sp>
        <p:nvSpPr>
          <p:cNvPr id="6" name="Slide Number Placeholder 1"/>
          <p:cNvSpPr>
            <a:spLocks noGrp="1"/>
          </p:cNvSpPr>
          <p:nvPr>
            <p:ph type="sldNum" sz="quarter" idx="26"/>
          </p:nvPr>
        </p:nvSpPr>
        <p:spPr/>
        <p:txBody>
          <a:bodyPr/>
          <a:lstStyle>
            <a:lvl1pPr>
              <a:defRPr/>
            </a:lvl1pPr>
          </a:lstStyle>
          <a:p>
            <a:fld id="{7900DAE3-67FE-7D4C-B71A-A4336BE93589}" type="slidenum">
              <a:rPr lang="en-US" smtClean="0">
                <a:solidFill>
                  <a:prstClr val="black">
                    <a:tint val="75000"/>
                  </a:prstClr>
                </a:solidFill>
              </a:rPr>
              <a:pPr/>
              <a:t>‹#›</a:t>
            </a:fld>
            <a:endParaRPr lang="en-US">
              <a:solidFill>
                <a:prstClr val="black">
                  <a:tint val="75000"/>
                </a:prstClr>
              </a:solidFill>
            </a:endParaRPr>
          </a:p>
        </p:txBody>
      </p:sp>
      <p:sp>
        <p:nvSpPr>
          <p:cNvPr id="7" name="Date Placeholder 2"/>
          <p:cNvSpPr>
            <a:spLocks noGrp="1"/>
          </p:cNvSpPr>
          <p:nvPr>
            <p:ph type="dt" sz="half" idx="27"/>
          </p:nvPr>
        </p:nvSpPr>
        <p:spPr/>
        <p:txBody>
          <a:bodyPr/>
          <a:lstStyle>
            <a:lvl1pPr>
              <a:defRPr/>
            </a:lvl1pPr>
          </a:lstStyle>
          <a:p>
            <a:fld id="{80CDA81B-BE12-E84A-BCF7-007A9FF16FD4}" type="datetime1">
              <a:rPr lang="en-US" smtClean="0">
                <a:solidFill>
                  <a:prstClr val="black">
                    <a:tint val="75000"/>
                  </a:prstClr>
                </a:solidFill>
              </a:rPr>
              <a:pPr/>
              <a:t>5/21/15</a:t>
            </a:fld>
            <a:endParaRPr lang="en-US">
              <a:solidFill>
                <a:prstClr val="black">
                  <a:tint val="75000"/>
                </a:prstClr>
              </a:solidFill>
            </a:endParaRPr>
          </a:p>
        </p:txBody>
      </p:sp>
    </p:spTree>
    <p:extLst>
      <p:ext uri="{BB962C8B-B14F-4D97-AF65-F5344CB8AC3E}">
        <p14:creationId xmlns:p14="http://schemas.microsoft.com/office/powerpoint/2010/main" val="190016702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4 Content">
    <p:spTree>
      <p:nvGrpSpPr>
        <p:cNvPr id="1" name=""/>
        <p:cNvGrpSpPr/>
        <p:nvPr/>
      </p:nvGrpSpPr>
      <p:grpSpPr>
        <a:xfrm>
          <a:off x="0" y="0"/>
          <a:ext cx="0" cy="0"/>
          <a:chOff x="0" y="0"/>
          <a:chExt cx="0" cy="0"/>
        </a:xfrm>
      </p:grpSpPr>
      <p:sp>
        <p:nvSpPr>
          <p:cNvPr id="13" name="Content Placeholder 3"/>
          <p:cNvSpPr>
            <a:spLocks noGrp="1"/>
          </p:cNvSpPr>
          <p:nvPr>
            <p:ph sz="half" idx="16"/>
          </p:nvPr>
        </p:nvSpPr>
        <p:spPr>
          <a:xfrm>
            <a:off x="370987" y="1645920"/>
            <a:ext cx="3992697" cy="2057400"/>
          </a:xfrm>
          <a:prstGeom prst="rect">
            <a:avLst/>
          </a:prstGeom>
        </p:spPr>
        <p:txBody>
          <a:bodyPr/>
          <a:lstStyle>
            <a:lvl1pPr marL="274320" indent="-274320">
              <a:buSzPct val="125000"/>
              <a:buFontTx/>
              <a:buBlip>
                <a:blip r:embed="rId2"/>
              </a:buBlip>
              <a:defRPr sz="2000" b="0" baseline="0">
                <a:solidFill>
                  <a:srgbClr val="000000"/>
                </a:solidFill>
                <a:latin typeface="Verdana"/>
                <a:cs typeface="Verdana"/>
              </a:defRPr>
            </a:lvl1pPr>
            <a:lvl2pPr marL="548640" indent="-182880">
              <a:buClr>
                <a:schemeClr val="tx1">
                  <a:lumMod val="50000"/>
                  <a:lumOff val="50000"/>
                </a:schemeClr>
              </a:buClr>
              <a:buFont typeface="Lucida Grande"/>
              <a:buChar char="–"/>
              <a:defRPr sz="1800" baseline="0"/>
            </a:lvl2pPr>
            <a:lvl3pPr marL="822960" indent="-182880">
              <a:buClr>
                <a:schemeClr val="tx1">
                  <a:lumMod val="65000"/>
                  <a:lumOff val="35000"/>
                </a:schemeClr>
              </a:buClr>
              <a:buSzPct val="100000"/>
              <a:buFont typeface="Wingdings" charset="2"/>
              <a:buChar char="§"/>
              <a:defRPr sz="1800" baseline="0"/>
            </a:lvl3pPr>
            <a:lvl4pPr marL="1051560" indent="-182880">
              <a:buClr>
                <a:schemeClr val="tx1">
                  <a:lumMod val="50000"/>
                  <a:lumOff val="50000"/>
                </a:schemeClr>
              </a:buClr>
              <a:defRPr sz="1600"/>
            </a:lvl4pPr>
            <a:lvl5pPr marL="1234440" indent="-182880">
              <a:buClr>
                <a:schemeClr val="tx1">
                  <a:lumMod val="50000"/>
                  <a:lumOff val="50000"/>
                </a:schemeClr>
              </a:buClr>
              <a:buFont typeface="Wingdings" charset="2"/>
              <a:buChar cha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12" name="Content Placeholder 3"/>
          <p:cNvSpPr>
            <a:spLocks noGrp="1"/>
          </p:cNvSpPr>
          <p:nvPr>
            <p:ph sz="half" idx="20"/>
          </p:nvPr>
        </p:nvSpPr>
        <p:spPr>
          <a:xfrm>
            <a:off x="4760290" y="1645920"/>
            <a:ext cx="3931276" cy="2057400"/>
          </a:xfrm>
          <a:prstGeom prst="rect">
            <a:avLst/>
          </a:prstGeom>
        </p:spPr>
        <p:txBody>
          <a:bodyPr/>
          <a:lstStyle>
            <a:lvl1pPr marL="274320" indent="-274320">
              <a:buSzPct val="125000"/>
              <a:buFontTx/>
              <a:buBlip>
                <a:blip r:embed="rId2"/>
              </a:buBlip>
              <a:defRPr sz="2000" b="0" baseline="0">
                <a:solidFill>
                  <a:srgbClr val="000000"/>
                </a:solidFill>
                <a:latin typeface="Verdana"/>
                <a:cs typeface="Verdana"/>
              </a:defRPr>
            </a:lvl1pPr>
            <a:lvl2pPr marL="548640" indent="-182880">
              <a:buClr>
                <a:schemeClr val="tx1">
                  <a:lumMod val="50000"/>
                  <a:lumOff val="50000"/>
                </a:schemeClr>
              </a:buClr>
              <a:buFont typeface="Lucida Grande"/>
              <a:buChar char="–"/>
              <a:defRPr sz="1800" baseline="0"/>
            </a:lvl2pPr>
            <a:lvl3pPr marL="822960" indent="-182880">
              <a:buClr>
                <a:schemeClr val="tx1">
                  <a:lumMod val="65000"/>
                  <a:lumOff val="35000"/>
                </a:schemeClr>
              </a:buClr>
              <a:buSzPct val="100000"/>
              <a:buFont typeface="Wingdings" charset="2"/>
              <a:buChar char="§"/>
              <a:defRPr sz="1800" baseline="0"/>
            </a:lvl3pPr>
            <a:lvl4pPr marL="1051560" indent="-182880">
              <a:buClr>
                <a:schemeClr val="tx1">
                  <a:lumMod val="50000"/>
                  <a:lumOff val="50000"/>
                </a:schemeClr>
              </a:buClr>
              <a:defRPr sz="1600"/>
            </a:lvl4pPr>
            <a:lvl5pPr marL="1234440" indent="-182880">
              <a:buClr>
                <a:schemeClr val="tx1">
                  <a:lumMod val="50000"/>
                  <a:lumOff val="50000"/>
                </a:schemeClr>
              </a:buClr>
              <a:buFont typeface="Wingdings" charset="2"/>
              <a:buChar cha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19" name="Content Placeholder 3"/>
          <p:cNvSpPr>
            <a:spLocks noGrp="1"/>
          </p:cNvSpPr>
          <p:nvPr>
            <p:ph sz="half" idx="21"/>
          </p:nvPr>
        </p:nvSpPr>
        <p:spPr>
          <a:xfrm>
            <a:off x="348289" y="3920063"/>
            <a:ext cx="3992697" cy="2057400"/>
          </a:xfrm>
          <a:prstGeom prst="rect">
            <a:avLst/>
          </a:prstGeom>
        </p:spPr>
        <p:txBody>
          <a:bodyPr/>
          <a:lstStyle>
            <a:lvl1pPr marL="274320" indent="-274320">
              <a:buSzPct val="125000"/>
              <a:buFontTx/>
              <a:buBlip>
                <a:blip r:embed="rId2"/>
              </a:buBlip>
              <a:defRPr sz="2000" b="0" baseline="0">
                <a:solidFill>
                  <a:srgbClr val="000000"/>
                </a:solidFill>
                <a:latin typeface="Verdana"/>
                <a:cs typeface="Verdana"/>
              </a:defRPr>
            </a:lvl1pPr>
            <a:lvl2pPr marL="548640" indent="-182880">
              <a:buClr>
                <a:schemeClr val="tx1">
                  <a:lumMod val="50000"/>
                  <a:lumOff val="50000"/>
                </a:schemeClr>
              </a:buClr>
              <a:buFont typeface="Lucida Grande"/>
              <a:buChar char="–"/>
              <a:defRPr sz="1800" baseline="0"/>
            </a:lvl2pPr>
            <a:lvl3pPr marL="822960" indent="-182880">
              <a:buClr>
                <a:schemeClr val="tx1">
                  <a:lumMod val="65000"/>
                  <a:lumOff val="35000"/>
                </a:schemeClr>
              </a:buClr>
              <a:buSzPct val="100000"/>
              <a:buFont typeface="Wingdings" charset="2"/>
              <a:buChar char="§"/>
              <a:defRPr sz="1800" baseline="0"/>
            </a:lvl3pPr>
            <a:lvl4pPr marL="1051560" indent="-182880">
              <a:buClr>
                <a:schemeClr val="tx1">
                  <a:lumMod val="50000"/>
                  <a:lumOff val="50000"/>
                </a:schemeClr>
              </a:buClr>
              <a:defRPr sz="1600"/>
            </a:lvl4pPr>
            <a:lvl5pPr marL="1234440" indent="-182880">
              <a:buClr>
                <a:schemeClr val="tx1">
                  <a:lumMod val="50000"/>
                  <a:lumOff val="50000"/>
                </a:schemeClr>
              </a:buClr>
              <a:buFont typeface="Wingdings" charset="2"/>
              <a:buChar cha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20" name="Content Placeholder 3"/>
          <p:cNvSpPr>
            <a:spLocks noGrp="1"/>
          </p:cNvSpPr>
          <p:nvPr>
            <p:ph sz="half" idx="22"/>
          </p:nvPr>
        </p:nvSpPr>
        <p:spPr>
          <a:xfrm>
            <a:off x="4737592" y="3920063"/>
            <a:ext cx="3953974" cy="2057400"/>
          </a:xfrm>
          <a:prstGeom prst="rect">
            <a:avLst/>
          </a:prstGeom>
        </p:spPr>
        <p:txBody>
          <a:bodyPr/>
          <a:lstStyle>
            <a:lvl1pPr marL="274320" indent="-274320">
              <a:buSzPct val="125000"/>
              <a:buFontTx/>
              <a:buBlip>
                <a:blip r:embed="rId2"/>
              </a:buBlip>
              <a:defRPr sz="2000" b="0" baseline="0">
                <a:solidFill>
                  <a:srgbClr val="000000"/>
                </a:solidFill>
                <a:latin typeface="Verdana"/>
                <a:cs typeface="Verdana"/>
              </a:defRPr>
            </a:lvl1pPr>
            <a:lvl2pPr marL="548640" indent="-182880">
              <a:buClr>
                <a:schemeClr val="tx1">
                  <a:lumMod val="50000"/>
                  <a:lumOff val="50000"/>
                </a:schemeClr>
              </a:buClr>
              <a:buFont typeface="Lucida Grande"/>
              <a:buChar char="–"/>
              <a:defRPr sz="1800" baseline="0"/>
            </a:lvl2pPr>
            <a:lvl3pPr marL="822960" indent="-182880">
              <a:buClr>
                <a:schemeClr val="tx1">
                  <a:lumMod val="65000"/>
                  <a:lumOff val="35000"/>
                </a:schemeClr>
              </a:buClr>
              <a:buSzPct val="100000"/>
              <a:buFont typeface="Wingdings" charset="2"/>
              <a:buChar char="§"/>
              <a:defRPr sz="1800" baseline="0"/>
            </a:lvl3pPr>
            <a:lvl4pPr marL="1051560" indent="-182880">
              <a:buClr>
                <a:schemeClr val="tx1">
                  <a:lumMod val="50000"/>
                  <a:lumOff val="50000"/>
                </a:schemeClr>
              </a:buClr>
              <a:defRPr sz="1600"/>
            </a:lvl4pPr>
            <a:lvl5pPr marL="1234440" indent="-182880">
              <a:buClr>
                <a:schemeClr val="tx1">
                  <a:lumMod val="50000"/>
                  <a:lumOff val="50000"/>
                </a:schemeClr>
              </a:buClr>
              <a:buFont typeface="Wingdings" charset="2"/>
              <a:buChar cha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14" name="Title 1"/>
          <p:cNvSpPr>
            <a:spLocks noGrp="1"/>
          </p:cNvSpPr>
          <p:nvPr>
            <p:ph type="title"/>
          </p:nvPr>
        </p:nvSpPr>
        <p:spPr>
          <a:xfrm>
            <a:off x="365760" y="135133"/>
            <a:ext cx="8325805" cy="1076030"/>
          </a:xfrm>
        </p:spPr>
        <p:txBody>
          <a:bodyPr/>
          <a:lstStyle/>
          <a:p>
            <a:r>
              <a:rPr lang="en-US" smtClean="0"/>
              <a:t>Click to edit Master title style</a:t>
            </a:r>
            <a:endParaRPr lang="en-US"/>
          </a:p>
        </p:txBody>
      </p:sp>
      <p:sp>
        <p:nvSpPr>
          <p:cNvPr id="7" name="Slide Number Placeholder 1"/>
          <p:cNvSpPr>
            <a:spLocks noGrp="1"/>
          </p:cNvSpPr>
          <p:nvPr>
            <p:ph type="sldNum" sz="quarter" idx="23"/>
          </p:nvPr>
        </p:nvSpPr>
        <p:spPr/>
        <p:txBody>
          <a:bodyPr/>
          <a:lstStyle>
            <a:lvl1pPr>
              <a:defRPr/>
            </a:lvl1pPr>
          </a:lstStyle>
          <a:p>
            <a:fld id="{7900DAE3-67FE-7D4C-B71A-A4336BE93589}" type="slidenum">
              <a:rPr lang="en-US" smtClean="0">
                <a:solidFill>
                  <a:prstClr val="black">
                    <a:tint val="75000"/>
                  </a:prstClr>
                </a:solidFill>
              </a:rPr>
              <a:pPr/>
              <a:t>‹#›</a:t>
            </a:fld>
            <a:endParaRPr lang="en-US">
              <a:solidFill>
                <a:prstClr val="black">
                  <a:tint val="75000"/>
                </a:prstClr>
              </a:solidFill>
            </a:endParaRPr>
          </a:p>
        </p:txBody>
      </p:sp>
      <p:sp>
        <p:nvSpPr>
          <p:cNvPr id="8" name="Date Placeholder 2"/>
          <p:cNvSpPr>
            <a:spLocks noGrp="1"/>
          </p:cNvSpPr>
          <p:nvPr>
            <p:ph type="dt" sz="half" idx="24"/>
          </p:nvPr>
        </p:nvSpPr>
        <p:spPr/>
        <p:txBody>
          <a:bodyPr/>
          <a:lstStyle>
            <a:lvl1pPr>
              <a:defRPr/>
            </a:lvl1pPr>
          </a:lstStyle>
          <a:p>
            <a:fld id="{7AF20A6F-224B-D74C-AE5C-9629D2F172DC}" type="datetime1">
              <a:rPr lang="en-US" smtClean="0">
                <a:solidFill>
                  <a:prstClr val="black">
                    <a:tint val="75000"/>
                  </a:prstClr>
                </a:solidFill>
              </a:rPr>
              <a:pPr/>
              <a:t>5/21/15</a:t>
            </a:fld>
            <a:endParaRPr lang="en-US">
              <a:solidFill>
                <a:prstClr val="black">
                  <a:tint val="75000"/>
                </a:prstClr>
              </a:solidFill>
            </a:endParaRPr>
          </a:p>
        </p:txBody>
      </p:sp>
    </p:spTree>
    <p:extLst>
      <p:ext uri="{BB962C8B-B14F-4D97-AF65-F5344CB8AC3E}">
        <p14:creationId xmlns:p14="http://schemas.microsoft.com/office/powerpoint/2010/main" val="1024493291"/>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8" name="Subtitle 6"/>
          <p:cNvSpPr>
            <a:spLocks noGrp="1"/>
          </p:cNvSpPr>
          <p:nvPr>
            <p:ph type="body" sz="half" idx="2"/>
          </p:nvPr>
        </p:nvSpPr>
        <p:spPr>
          <a:xfrm>
            <a:off x="1473197" y="5397500"/>
            <a:ext cx="5689601" cy="609599"/>
          </a:xfrm>
        </p:spPr>
        <p:txBody>
          <a:bodyPr>
            <a:normAutofit/>
          </a:bodyPr>
          <a:lstStyle>
            <a:lvl1pPr>
              <a:defRPr sz="1800"/>
            </a:lvl1pPr>
          </a:lstStyle>
          <a:p>
            <a:pPr lvl="0"/>
            <a:r>
              <a:rPr lang="en-US" smtClean="0"/>
              <a:t>Click to edit Master text styles</a:t>
            </a:r>
          </a:p>
        </p:txBody>
      </p:sp>
      <p:sp>
        <p:nvSpPr>
          <p:cNvPr id="9" name="Picture Placeholder 6"/>
          <p:cNvSpPr>
            <a:spLocks noGrp="1"/>
          </p:cNvSpPr>
          <p:nvPr>
            <p:ph type="pic" sz="quarter" idx="12"/>
          </p:nvPr>
        </p:nvSpPr>
        <p:spPr>
          <a:xfrm>
            <a:off x="1473200" y="1670050"/>
            <a:ext cx="5689600" cy="3587750"/>
          </a:xfrm>
        </p:spPr>
        <p:txBody>
          <a:bodyPr rtlCol="0">
            <a:normAutofit/>
          </a:bodyPr>
          <a:lstStyle>
            <a:lvl1pPr marL="0" marR="0" indent="0" algn="l" defTabSz="457200" rtl="0" eaLnBrk="1" fontAlgn="auto" latinLnBrk="0" hangingPunct="1">
              <a:lnSpc>
                <a:spcPct val="100000"/>
              </a:lnSpc>
              <a:spcBef>
                <a:spcPts val="1800"/>
              </a:spcBef>
              <a:spcAft>
                <a:spcPts val="0"/>
              </a:spcAft>
              <a:buClrTx/>
              <a:buSzPct val="135000"/>
              <a:buFontTx/>
              <a:buNone/>
              <a:tabLst/>
              <a:defRPr sz="1800"/>
            </a:lvl1pPr>
          </a:lstStyle>
          <a:p>
            <a:pPr lvl="0"/>
            <a:r>
              <a:rPr lang="en-US" noProof="0" smtClean="0"/>
              <a:t>Drag picture to placeholder or click icon to add</a:t>
            </a:r>
            <a:endParaRPr lang="en-US" noProof="0" dirty="0"/>
          </a:p>
        </p:txBody>
      </p:sp>
      <p:sp>
        <p:nvSpPr>
          <p:cNvPr id="5" name="Slide Number Placeholder 1"/>
          <p:cNvSpPr>
            <a:spLocks noGrp="1"/>
          </p:cNvSpPr>
          <p:nvPr>
            <p:ph type="sldNum" sz="quarter" idx="13"/>
          </p:nvPr>
        </p:nvSpPr>
        <p:spPr/>
        <p:txBody>
          <a:bodyPr/>
          <a:lstStyle>
            <a:lvl1pPr>
              <a:defRPr/>
            </a:lvl1pPr>
          </a:lstStyle>
          <a:p>
            <a:fld id="{7900DAE3-67FE-7D4C-B71A-A4336BE93589}" type="slidenum">
              <a:rPr lang="en-US" smtClean="0">
                <a:solidFill>
                  <a:prstClr val="black">
                    <a:tint val="75000"/>
                  </a:prstClr>
                </a:solidFill>
              </a:rPr>
              <a:pPr/>
              <a:t>‹#›</a:t>
            </a:fld>
            <a:endParaRPr lang="en-US">
              <a:solidFill>
                <a:prstClr val="black">
                  <a:tint val="75000"/>
                </a:prstClr>
              </a:solidFill>
            </a:endParaRPr>
          </a:p>
        </p:txBody>
      </p:sp>
      <p:sp>
        <p:nvSpPr>
          <p:cNvPr id="6" name="Date Placeholder 2"/>
          <p:cNvSpPr>
            <a:spLocks noGrp="1"/>
          </p:cNvSpPr>
          <p:nvPr>
            <p:ph type="dt" sz="half" idx="14"/>
          </p:nvPr>
        </p:nvSpPr>
        <p:spPr/>
        <p:txBody>
          <a:bodyPr/>
          <a:lstStyle>
            <a:lvl1pPr>
              <a:defRPr/>
            </a:lvl1pPr>
          </a:lstStyle>
          <a:p>
            <a:fld id="{DA19486A-9CBD-744A-BDD6-E1C74DB8DC99}" type="datetime1">
              <a:rPr lang="en-US" smtClean="0">
                <a:solidFill>
                  <a:prstClr val="black">
                    <a:tint val="75000"/>
                  </a:prstClr>
                </a:solidFill>
              </a:rPr>
              <a:pPr/>
              <a:t>5/21/15</a:t>
            </a:fld>
            <a:endParaRPr lang="en-US">
              <a:solidFill>
                <a:prstClr val="black">
                  <a:tint val="75000"/>
                </a:prstClr>
              </a:solidFill>
            </a:endParaRPr>
          </a:p>
        </p:txBody>
      </p:sp>
    </p:spTree>
    <p:extLst>
      <p:ext uri="{BB962C8B-B14F-4D97-AF65-F5344CB8AC3E}">
        <p14:creationId xmlns:p14="http://schemas.microsoft.com/office/powerpoint/2010/main" val="338659954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p:cSld name="Blank">
    <p:spTree>
      <p:nvGrpSpPr>
        <p:cNvPr id="1" name=""/>
        <p:cNvGrpSpPr/>
        <p:nvPr/>
      </p:nvGrpSpPr>
      <p:grpSpPr>
        <a:xfrm>
          <a:off x="0" y="0"/>
          <a:ext cx="0" cy="0"/>
          <a:chOff x="0" y="0"/>
          <a:chExt cx="0" cy="0"/>
        </a:xfrm>
      </p:grpSpPr>
      <p:sp>
        <p:nvSpPr>
          <p:cNvPr id="2" name="Rectangle 1"/>
          <p:cNvSpPr/>
          <p:nvPr/>
        </p:nvSpPr>
        <p:spPr>
          <a:xfrm>
            <a:off x="1588" y="0"/>
            <a:ext cx="9172575" cy="5915025"/>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457200" eaLnBrk="1" fontAlgn="auto" hangingPunct="1">
              <a:spcBef>
                <a:spcPts val="0"/>
              </a:spcBef>
              <a:spcAft>
                <a:spcPts val="0"/>
              </a:spcAft>
              <a:defRPr/>
            </a:pPr>
            <a:endParaRPr lang="en-US" sz="1800">
              <a:solidFill>
                <a:prstClr val="white"/>
              </a:solidFill>
            </a:endParaRPr>
          </a:p>
        </p:txBody>
      </p:sp>
      <p:sp>
        <p:nvSpPr>
          <p:cNvPr id="3" name="Slide Number Placeholder 2"/>
          <p:cNvSpPr>
            <a:spLocks noGrp="1"/>
          </p:cNvSpPr>
          <p:nvPr>
            <p:ph type="sldNum" sz="quarter" idx="10"/>
          </p:nvPr>
        </p:nvSpPr>
        <p:spPr/>
        <p:txBody>
          <a:bodyPr/>
          <a:lstStyle>
            <a:lvl1pPr>
              <a:defRPr/>
            </a:lvl1pPr>
          </a:lstStyle>
          <a:p>
            <a:fld id="{7900DAE3-67FE-7D4C-B71A-A4336BE93589}" type="slidenum">
              <a:rPr lang="en-US" smtClean="0">
                <a:solidFill>
                  <a:prstClr val="black">
                    <a:tint val="75000"/>
                  </a:prstClr>
                </a:solidFill>
              </a:rPr>
              <a:pPr/>
              <a:t>‹#›</a:t>
            </a:fld>
            <a:endParaRPr lang="en-US">
              <a:solidFill>
                <a:prstClr val="black">
                  <a:tint val="75000"/>
                </a:prstClr>
              </a:solidFill>
            </a:endParaRPr>
          </a:p>
        </p:txBody>
      </p:sp>
      <p:sp>
        <p:nvSpPr>
          <p:cNvPr id="4" name="Date Placeholder 3"/>
          <p:cNvSpPr>
            <a:spLocks noGrp="1"/>
          </p:cNvSpPr>
          <p:nvPr>
            <p:ph type="dt" sz="half" idx="11"/>
          </p:nvPr>
        </p:nvSpPr>
        <p:spPr/>
        <p:txBody>
          <a:bodyPr/>
          <a:lstStyle>
            <a:lvl1pPr>
              <a:defRPr/>
            </a:lvl1pPr>
          </a:lstStyle>
          <a:p>
            <a:fld id="{3751D901-5F19-E047-8B25-177D080CF6D5}" type="datetime1">
              <a:rPr lang="en-US" smtClean="0">
                <a:solidFill>
                  <a:prstClr val="black">
                    <a:tint val="75000"/>
                  </a:prstClr>
                </a:solidFill>
              </a:rPr>
              <a:pPr/>
              <a:t>5/21/15</a:t>
            </a:fld>
            <a:endParaRPr lang="en-US">
              <a:solidFill>
                <a:prstClr val="black">
                  <a:tint val="75000"/>
                </a:prstClr>
              </a:solidFill>
            </a:endParaRPr>
          </a:p>
        </p:txBody>
      </p:sp>
    </p:spTree>
    <p:extLst>
      <p:ext uri="{BB962C8B-B14F-4D97-AF65-F5344CB8AC3E}">
        <p14:creationId xmlns:p14="http://schemas.microsoft.com/office/powerpoint/2010/main" val="1912795587"/>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01BF34C-F450-3E4A-99E9-69147525C318}" type="datetime1">
              <a:rPr lang="en-US">
                <a:solidFill>
                  <a:prstClr val="black">
                    <a:tint val="75000"/>
                  </a:prstClr>
                </a:solidFill>
              </a:rPr>
              <a:pPr/>
              <a:t>5/21/15</a:t>
            </a:fld>
            <a:endParaRPr lang="en-US">
              <a:solidFill>
                <a:prstClr val="black">
                  <a:tint val="75000"/>
                </a:prstClr>
              </a:solidFill>
            </a:endParaRPr>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pPr defTabSz="457200" eaLnBrk="1" fontAlgn="auto" hangingPunct="1">
              <a:spcBef>
                <a:spcPts val="0"/>
              </a:spcBef>
              <a:spcAft>
                <a:spcPts val="0"/>
              </a:spcAft>
            </a:pPr>
            <a:endParaRPr lang="en-US" sz="1800">
              <a:solidFill>
                <a:prstClr val="black"/>
              </a:solidFill>
              <a:latin typeface="Verdana"/>
              <a:ea typeface="+mn-ea"/>
              <a:cs typeface="+mn-cs"/>
            </a:endParaRPr>
          </a:p>
        </p:txBody>
      </p:sp>
      <p:sp>
        <p:nvSpPr>
          <p:cNvPr id="6" name="Slide Number Placeholder 5"/>
          <p:cNvSpPr>
            <a:spLocks noGrp="1"/>
          </p:cNvSpPr>
          <p:nvPr>
            <p:ph type="sldNum" sz="quarter" idx="12"/>
          </p:nvPr>
        </p:nvSpPr>
        <p:spPr/>
        <p:txBody>
          <a:bodyPr/>
          <a:lstStyle/>
          <a:p>
            <a:fld id="{7900DAE3-67FE-7D4C-B71A-A4336BE93589}"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39355922"/>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smtClean="0"/>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8837FC9F-37A3-4076-A08C-E821E4471347}" type="datetimeFigureOut">
              <a:rPr lang="en-US" smtClean="0">
                <a:solidFill>
                  <a:prstClr val="black">
                    <a:tint val="75000"/>
                  </a:prstClr>
                </a:solidFill>
              </a:rPr>
              <a:pPr/>
              <a:t>5/21/15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CDF8E7D-4EAD-4642-8843-A9BFE21C1E2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88772192"/>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8837FC9F-37A3-4076-A08C-E821E4471347}" type="datetimeFigureOut">
              <a:rPr lang="en-US" smtClean="0">
                <a:solidFill>
                  <a:prstClr val="black">
                    <a:tint val="75000"/>
                  </a:prstClr>
                </a:solidFill>
              </a:rPr>
              <a:pPr/>
              <a:t>5/21/15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CDF8E7D-4EAD-4642-8843-A9BFE21C1E2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08313937"/>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smtClean="0"/>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8837FC9F-37A3-4076-A08C-E821E4471347}" type="datetimeFigureOut">
              <a:rPr lang="en-US" smtClean="0">
                <a:solidFill>
                  <a:prstClr val="black">
                    <a:tint val="75000"/>
                  </a:prstClr>
                </a:solidFill>
              </a:rPr>
              <a:pPr/>
              <a:t>5/21/15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CDF8E7D-4EAD-4642-8843-A9BFE21C1E2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0245198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821082067"/>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8837FC9F-37A3-4076-A08C-E821E4471347}" type="datetimeFigureOut">
              <a:rPr lang="en-US" smtClean="0">
                <a:solidFill>
                  <a:prstClr val="black">
                    <a:tint val="75000"/>
                  </a:prstClr>
                </a:solidFill>
              </a:rPr>
              <a:pPr/>
              <a:t>5/21/15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DCDF8E7D-4EAD-4642-8843-A9BFE21C1E2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20770618"/>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8837FC9F-37A3-4076-A08C-E821E4471347}" type="datetimeFigureOut">
              <a:rPr lang="en-US" smtClean="0">
                <a:solidFill>
                  <a:prstClr val="black">
                    <a:tint val="75000"/>
                  </a:prstClr>
                </a:solidFill>
              </a:rPr>
              <a:pPr/>
              <a:t>5/21/15</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DCDF8E7D-4EAD-4642-8843-A9BFE21C1E2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45434966"/>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8837FC9F-37A3-4076-A08C-E821E4471347}" type="datetimeFigureOut">
              <a:rPr lang="en-US" smtClean="0">
                <a:solidFill>
                  <a:prstClr val="black">
                    <a:tint val="75000"/>
                  </a:prstClr>
                </a:solidFill>
              </a:rPr>
              <a:pPr/>
              <a:t>5/21/15</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DCDF8E7D-4EAD-4642-8843-A9BFE21C1E2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52895957"/>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837FC9F-37A3-4076-A08C-E821E4471347}" type="datetimeFigureOut">
              <a:rPr lang="en-US" smtClean="0">
                <a:solidFill>
                  <a:prstClr val="black">
                    <a:tint val="75000"/>
                  </a:prstClr>
                </a:solidFill>
              </a:rPr>
              <a:pPr/>
              <a:t>5/21/15</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DCDF8E7D-4EAD-4642-8843-A9BFE21C1E2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60337054"/>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837FC9F-37A3-4076-A08C-E821E4471347}" type="datetimeFigureOut">
              <a:rPr lang="en-US" smtClean="0">
                <a:solidFill>
                  <a:prstClr val="black">
                    <a:tint val="75000"/>
                  </a:prstClr>
                </a:solidFill>
              </a:rPr>
              <a:pPr/>
              <a:t>5/21/15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DCDF8E7D-4EAD-4642-8843-A9BFE21C1E2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69305899"/>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837FC9F-37A3-4076-A08C-E821E4471347}" type="datetimeFigureOut">
              <a:rPr lang="en-US" smtClean="0">
                <a:solidFill>
                  <a:prstClr val="black">
                    <a:tint val="75000"/>
                  </a:prstClr>
                </a:solidFill>
              </a:rPr>
              <a:pPr/>
              <a:t>5/21/15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DCDF8E7D-4EAD-4642-8843-A9BFE21C1E2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88381351"/>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8837FC9F-37A3-4076-A08C-E821E4471347}" type="datetimeFigureOut">
              <a:rPr lang="en-US" smtClean="0">
                <a:solidFill>
                  <a:prstClr val="black">
                    <a:tint val="75000"/>
                  </a:prstClr>
                </a:solidFill>
              </a:rPr>
              <a:pPr/>
              <a:t>5/21/15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CDF8E7D-4EAD-4642-8843-A9BFE21C1E2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24631834"/>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8837FC9F-37A3-4076-A08C-E821E4471347}" type="datetimeFigureOut">
              <a:rPr lang="en-US" smtClean="0">
                <a:solidFill>
                  <a:prstClr val="black">
                    <a:tint val="75000"/>
                  </a:prstClr>
                </a:solidFill>
              </a:rPr>
              <a:pPr/>
              <a:t>5/21/15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CDF8E7D-4EAD-4642-8843-A9BFE21C1E2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57659089"/>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6" name="Content Placeholder 2"/>
          <p:cNvSpPr>
            <a:spLocks noGrp="1"/>
          </p:cNvSpPr>
          <p:nvPr>
            <p:ph idx="1"/>
          </p:nvPr>
        </p:nvSpPr>
        <p:spPr>
          <a:xfrm>
            <a:off x="685800" y="1981200"/>
            <a:ext cx="77724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Slide Number Placeholder 10"/>
          <p:cNvSpPr>
            <a:spLocks noGrp="1"/>
          </p:cNvSpPr>
          <p:nvPr>
            <p:ph type="sldNum" sz="quarter" idx="10"/>
          </p:nvPr>
        </p:nvSpPr>
        <p:spPr>
          <a:xfrm>
            <a:off x="2971800" y="6172200"/>
            <a:ext cx="685800" cy="365125"/>
          </a:xfrm>
        </p:spPr>
        <p:txBody>
          <a:bodyPr/>
          <a:lstStyle>
            <a:lvl1pPr>
              <a:defRPr sz="1000"/>
            </a:lvl1pPr>
          </a:lstStyle>
          <a:p>
            <a:fld id="{063AACE8-2A35-EA46-B676-30EB8C2EF0F2}" type="slidenum">
              <a:rPr lang="en-US"/>
              <a:pPr/>
              <a:t>‹#›</a:t>
            </a:fld>
            <a:endParaRPr lang="en-US"/>
          </a:p>
        </p:txBody>
      </p:sp>
    </p:spTree>
    <p:extLst>
      <p:ext uri="{BB962C8B-B14F-4D97-AF65-F5344CB8AC3E}">
        <p14:creationId xmlns:p14="http://schemas.microsoft.com/office/powerpoint/2010/main" val="399824337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69042170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83988966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46563188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42379893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270128355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3871442944"/>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image" Target="../media/image1.png"/><Relationship Id="rId12" Type="http://schemas.openxmlformats.org/officeDocument/2006/relationships/image" Target="../media/image2.png"/><Relationship Id="rId13" Type="http://schemas.openxmlformats.org/officeDocument/2006/relationships/image" Target="../media/image3.pn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9" Type="http://schemas.openxmlformats.org/officeDocument/2006/relationships/slideLayout" Target="../slideLayouts/slideLayout18.xml"/><Relationship Id="rId20" Type="http://schemas.openxmlformats.org/officeDocument/2006/relationships/image" Target="../media/image6.png"/><Relationship Id="rId21" Type="http://schemas.openxmlformats.org/officeDocument/2006/relationships/image" Target="../media/image7.png"/><Relationship Id="rId10" Type="http://schemas.openxmlformats.org/officeDocument/2006/relationships/slideLayout" Target="../slideLayouts/slideLayout19.xml"/><Relationship Id="rId11" Type="http://schemas.openxmlformats.org/officeDocument/2006/relationships/slideLayout" Target="../slideLayouts/slideLayout20.xml"/><Relationship Id="rId12" Type="http://schemas.openxmlformats.org/officeDocument/2006/relationships/slideLayout" Target="../slideLayouts/slideLayout21.xml"/><Relationship Id="rId13" Type="http://schemas.openxmlformats.org/officeDocument/2006/relationships/slideLayout" Target="../slideLayouts/slideLayout22.xml"/><Relationship Id="rId14" Type="http://schemas.openxmlformats.org/officeDocument/2006/relationships/slideLayout" Target="../slideLayouts/slideLayout23.xml"/><Relationship Id="rId15" Type="http://schemas.openxmlformats.org/officeDocument/2006/relationships/slideLayout" Target="../slideLayouts/slideLayout24.xml"/><Relationship Id="rId16" Type="http://schemas.openxmlformats.org/officeDocument/2006/relationships/slideLayout" Target="../slideLayouts/slideLayout25.xml"/><Relationship Id="rId17" Type="http://schemas.openxmlformats.org/officeDocument/2006/relationships/slideLayout" Target="../slideLayouts/slideLayout26.xml"/><Relationship Id="rId18" Type="http://schemas.openxmlformats.org/officeDocument/2006/relationships/theme" Target="../theme/theme2.xml"/><Relationship Id="rId19" Type="http://schemas.openxmlformats.org/officeDocument/2006/relationships/image" Target="../media/image5.png"/><Relationship Id="rId1" Type="http://schemas.openxmlformats.org/officeDocument/2006/relationships/slideLayout" Target="../slideLayouts/slideLayout10.xml"/><Relationship Id="rId2" Type="http://schemas.openxmlformats.org/officeDocument/2006/relationships/slideLayout" Target="../slideLayouts/slideLayout11.xml"/><Relationship Id="rId3" Type="http://schemas.openxmlformats.org/officeDocument/2006/relationships/slideLayout" Target="../slideLayouts/slideLayout12.xml"/><Relationship Id="rId4" Type="http://schemas.openxmlformats.org/officeDocument/2006/relationships/slideLayout" Target="../slideLayouts/slideLayout13.xml"/><Relationship Id="rId5" Type="http://schemas.openxmlformats.org/officeDocument/2006/relationships/slideLayout" Target="../slideLayouts/slideLayout14.xml"/><Relationship Id="rId6" Type="http://schemas.openxmlformats.org/officeDocument/2006/relationships/slideLayout" Target="../slideLayouts/slideLayout15.xml"/><Relationship Id="rId7" Type="http://schemas.openxmlformats.org/officeDocument/2006/relationships/slideLayout" Target="../slideLayouts/slideLayout16.xml"/><Relationship Id="rId8" Type="http://schemas.openxmlformats.org/officeDocument/2006/relationships/slideLayout" Target="../slideLayouts/slideLayout17.xml"/></Relationships>
</file>

<file path=ppt/slideMasters/_rels/slideMaster3.xml.rels><?xml version="1.0" encoding="UTF-8" standalone="yes"?>
<Relationships xmlns="http://schemas.openxmlformats.org/package/2006/relationships"><Relationship Id="rId11" Type="http://schemas.openxmlformats.org/officeDocument/2006/relationships/slideLayout" Target="../slideLayouts/slideLayout37.xml"/><Relationship Id="rId12" Type="http://schemas.openxmlformats.org/officeDocument/2006/relationships/slideLayout" Target="../slideLayouts/slideLayout38.xml"/><Relationship Id="rId13" Type="http://schemas.openxmlformats.org/officeDocument/2006/relationships/theme" Target="../theme/theme3.xml"/><Relationship Id="rId1" Type="http://schemas.openxmlformats.org/officeDocument/2006/relationships/slideLayout" Target="../slideLayouts/slideLayout27.xml"/><Relationship Id="rId2" Type="http://schemas.openxmlformats.org/officeDocument/2006/relationships/slideLayout" Target="../slideLayouts/slideLayout28.xml"/><Relationship Id="rId3" Type="http://schemas.openxmlformats.org/officeDocument/2006/relationships/slideLayout" Target="../slideLayouts/slideLayout29.xml"/><Relationship Id="rId4" Type="http://schemas.openxmlformats.org/officeDocument/2006/relationships/slideLayout" Target="../slideLayouts/slideLayout30.xml"/><Relationship Id="rId5" Type="http://schemas.openxmlformats.org/officeDocument/2006/relationships/slideLayout" Target="../slideLayouts/slideLayout31.xml"/><Relationship Id="rId6" Type="http://schemas.openxmlformats.org/officeDocument/2006/relationships/slideLayout" Target="../slideLayouts/slideLayout32.xml"/><Relationship Id="rId7" Type="http://schemas.openxmlformats.org/officeDocument/2006/relationships/slideLayout" Target="../slideLayouts/slideLayout33.xml"/><Relationship Id="rId8" Type="http://schemas.openxmlformats.org/officeDocument/2006/relationships/slideLayout" Target="../slideLayouts/slideLayout34.xml"/><Relationship Id="rId9" Type="http://schemas.openxmlformats.org/officeDocument/2006/relationships/slideLayout" Target="../slideLayouts/slideLayout35.xml"/><Relationship Id="rId10" Type="http://schemas.openxmlformats.org/officeDocument/2006/relationships/slideLayout" Target="../slideLayouts/slideLayout3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1"/>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09600"/>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685800" y="1981200"/>
            <a:ext cx="7772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Date Placeholder 9"/>
          <p:cNvSpPr>
            <a:spLocks noGrp="1"/>
          </p:cNvSpPr>
          <p:nvPr>
            <p:ph type="dt" sz="half" idx="2"/>
          </p:nvPr>
        </p:nvSpPr>
        <p:spPr>
          <a:xfrm>
            <a:off x="3886200" y="6172200"/>
            <a:ext cx="3124200" cy="365125"/>
          </a:xfrm>
          <a:prstGeom prst="rect">
            <a:avLst/>
          </a:prstGeom>
        </p:spPr>
        <p:txBody>
          <a:bodyPr vert="horz" wrap="square" lIns="91440" tIns="45720" rIns="91440" bIns="45720" numCol="1" anchor="ctr" anchorCtr="0" compatLnSpc="1">
            <a:prstTxWarp prst="textNoShape">
              <a:avLst/>
            </a:prstTxWarp>
          </a:bodyPr>
          <a:lstStyle>
            <a:lvl1pPr>
              <a:defRPr sz="1200">
                <a:solidFill>
                  <a:srgbClr val="898989"/>
                </a:solidFill>
              </a:defRPr>
            </a:lvl1pPr>
          </a:lstStyle>
          <a:p>
            <a:fld id="{359C7206-8212-7841-A27F-CD45274B74DC}" type="datetime5">
              <a:rPr lang="en-US"/>
              <a:pPr/>
              <a:t>21-May-15</a:t>
            </a:fld>
            <a:endParaRPr lang="en-US"/>
          </a:p>
        </p:txBody>
      </p:sp>
      <p:sp>
        <p:nvSpPr>
          <p:cNvPr id="11" name="Slide Number Placeholder 10"/>
          <p:cNvSpPr>
            <a:spLocks noGrp="1"/>
          </p:cNvSpPr>
          <p:nvPr>
            <p:ph type="sldNum" sz="quarter" idx="4"/>
          </p:nvPr>
        </p:nvSpPr>
        <p:spPr>
          <a:xfrm>
            <a:off x="3200400" y="6172200"/>
            <a:ext cx="685800" cy="365125"/>
          </a:xfrm>
          <a:prstGeom prst="rect">
            <a:avLst/>
          </a:prstGeom>
        </p:spPr>
        <p:txBody>
          <a:bodyPr vert="horz" wrap="square" lIns="91440" tIns="45720" rIns="91440" bIns="45720" numCol="1" anchor="ctr" anchorCtr="0" compatLnSpc="1">
            <a:prstTxWarp prst="textNoShape">
              <a:avLst/>
            </a:prstTxWarp>
          </a:bodyPr>
          <a:lstStyle>
            <a:lvl1pPr>
              <a:defRPr sz="1200">
                <a:solidFill>
                  <a:srgbClr val="898989"/>
                </a:solidFill>
              </a:defRPr>
            </a:lvl1pPr>
          </a:lstStyle>
          <a:p>
            <a:fld id="{76528780-7701-0B4F-888D-5CFC2C94C832}" type="slidenum">
              <a:rPr lang="en-US"/>
              <a:pPr/>
              <a:t>‹#›</a:t>
            </a:fld>
            <a:endParaRPr lang="en-US"/>
          </a:p>
        </p:txBody>
      </p:sp>
      <p:pic>
        <p:nvPicPr>
          <p:cNvPr id="1031" name="Picture 6" descr="IEEE_TAG_BLUE.png"/>
          <p:cNvPicPr>
            <a:picLocks noChangeAspect="1"/>
          </p:cNvPicPr>
          <p:nvPr userDrawn="1"/>
        </p:nvPicPr>
        <p:blipFill>
          <a:blip r:embed="rId12">
            <a:extLst>
              <a:ext uri="{28A0092B-C50C-407E-A947-70E740481C1C}">
                <a14:useLocalDpi xmlns:a14="http://schemas.microsoft.com/office/drawing/2010/main" val="0"/>
              </a:ext>
            </a:extLst>
          </a:blip>
          <a:srcRect/>
          <a:stretch>
            <a:fillRect/>
          </a:stretch>
        </p:blipFill>
        <p:spPr bwMode="auto">
          <a:xfrm>
            <a:off x="7772400" y="5867400"/>
            <a:ext cx="114300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4963" r:id="rId1"/>
    <p:sldLayoutId id="2147484964" r:id="rId2"/>
    <p:sldLayoutId id="2147484965" r:id="rId3"/>
    <p:sldLayoutId id="2147484966" r:id="rId4"/>
    <p:sldLayoutId id="2147484967" r:id="rId5"/>
    <p:sldLayoutId id="2147484968" r:id="rId6"/>
    <p:sldLayoutId id="2147484969" r:id="rId7"/>
    <p:sldLayoutId id="2147484970" r:id="rId8"/>
    <p:sldLayoutId id="2147484971" r:id="rId9"/>
  </p:sldLayoutIdLst>
  <p:hf hdr="0" ftr="0"/>
  <p:txStyles>
    <p:titleStyle>
      <a:lvl1pPr algn="l" rtl="0" eaLnBrk="0" fontAlgn="base" hangingPunct="0">
        <a:spcBef>
          <a:spcPct val="0"/>
        </a:spcBef>
        <a:spcAft>
          <a:spcPct val="0"/>
        </a:spcAft>
        <a:defRPr sz="3200" b="1">
          <a:solidFill>
            <a:schemeClr val="tx2"/>
          </a:solidFill>
          <a:latin typeface="+mj-lt"/>
          <a:ea typeface="ＭＳ Ｐゴシック" pitchFamily="-112" charset="-128"/>
          <a:cs typeface="ＭＳ Ｐゴシック" pitchFamily="-112" charset="-128"/>
        </a:defRPr>
      </a:lvl1pPr>
      <a:lvl2pPr algn="l" rtl="0" eaLnBrk="0" fontAlgn="base" hangingPunct="0">
        <a:spcBef>
          <a:spcPct val="0"/>
        </a:spcBef>
        <a:spcAft>
          <a:spcPct val="0"/>
        </a:spcAft>
        <a:defRPr sz="3200" b="1">
          <a:solidFill>
            <a:schemeClr val="tx2"/>
          </a:solidFill>
          <a:latin typeface="Verdana" pitchFamily="-112" charset="0"/>
          <a:ea typeface="ＭＳ Ｐゴシック" pitchFamily="28" charset="-128"/>
          <a:cs typeface="ＭＳ Ｐゴシック" pitchFamily="28" charset="-128"/>
        </a:defRPr>
      </a:lvl2pPr>
      <a:lvl3pPr algn="l" rtl="0" eaLnBrk="0" fontAlgn="base" hangingPunct="0">
        <a:spcBef>
          <a:spcPct val="0"/>
        </a:spcBef>
        <a:spcAft>
          <a:spcPct val="0"/>
        </a:spcAft>
        <a:defRPr sz="3200" b="1">
          <a:solidFill>
            <a:schemeClr val="tx2"/>
          </a:solidFill>
          <a:latin typeface="Verdana" pitchFamily="-112" charset="0"/>
          <a:ea typeface="ＭＳ Ｐゴシック" pitchFamily="28" charset="-128"/>
          <a:cs typeface="ＭＳ Ｐゴシック" pitchFamily="28" charset="-128"/>
        </a:defRPr>
      </a:lvl3pPr>
      <a:lvl4pPr algn="l" rtl="0" eaLnBrk="0" fontAlgn="base" hangingPunct="0">
        <a:spcBef>
          <a:spcPct val="0"/>
        </a:spcBef>
        <a:spcAft>
          <a:spcPct val="0"/>
        </a:spcAft>
        <a:defRPr sz="3200" b="1">
          <a:solidFill>
            <a:schemeClr val="tx2"/>
          </a:solidFill>
          <a:latin typeface="Verdana" pitchFamily="-112" charset="0"/>
          <a:ea typeface="ＭＳ Ｐゴシック" pitchFamily="28" charset="-128"/>
          <a:cs typeface="ＭＳ Ｐゴシック" pitchFamily="28" charset="-128"/>
        </a:defRPr>
      </a:lvl4pPr>
      <a:lvl5pPr algn="l" rtl="0" eaLnBrk="0" fontAlgn="base" hangingPunct="0">
        <a:spcBef>
          <a:spcPct val="0"/>
        </a:spcBef>
        <a:spcAft>
          <a:spcPct val="0"/>
        </a:spcAft>
        <a:defRPr sz="3200" b="1">
          <a:solidFill>
            <a:schemeClr val="tx2"/>
          </a:solidFill>
          <a:latin typeface="Verdana" pitchFamily="-112" charset="0"/>
          <a:ea typeface="ＭＳ Ｐゴシック" pitchFamily="28" charset="-128"/>
          <a:cs typeface="ＭＳ Ｐゴシック" pitchFamily="28" charset="-128"/>
        </a:defRPr>
      </a:lvl5pPr>
      <a:lvl6pPr marL="457200" algn="l" rtl="0" eaLnBrk="1" fontAlgn="base" hangingPunct="1">
        <a:spcBef>
          <a:spcPct val="0"/>
        </a:spcBef>
        <a:spcAft>
          <a:spcPct val="0"/>
        </a:spcAft>
        <a:defRPr sz="3600" b="1">
          <a:solidFill>
            <a:schemeClr val="tx2"/>
          </a:solidFill>
          <a:latin typeface="Arial" pitchFamily="28" charset="0"/>
          <a:ea typeface="ＭＳ Ｐゴシック" pitchFamily="28" charset="-128"/>
          <a:cs typeface="ＭＳ Ｐゴシック" pitchFamily="28" charset="-128"/>
        </a:defRPr>
      </a:lvl6pPr>
      <a:lvl7pPr marL="914400" algn="l" rtl="0" eaLnBrk="1" fontAlgn="base" hangingPunct="1">
        <a:spcBef>
          <a:spcPct val="0"/>
        </a:spcBef>
        <a:spcAft>
          <a:spcPct val="0"/>
        </a:spcAft>
        <a:defRPr sz="3600" b="1">
          <a:solidFill>
            <a:schemeClr val="tx2"/>
          </a:solidFill>
          <a:latin typeface="Arial" pitchFamily="28" charset="0"/>
          <a:ea typeface="ＭＳ Ｐゴシック" pitchFamily="28" charset="-128"/>
          <a:cs typeface="ＭＳ Ｐゴシック" pitchFamily="28" charset="-128"/>
        </a:defRPr>
      </a:lvl7pPr>
      <a:lvl8pPr marL="1371600" algn="l" rtl="0" eaLnBrk="1" fontAlgn="base" hangingPunct="1">
        <a:spcBef>
          <a:spcPct val="0"/>
        </a:spcBef>
        <a:spcAft>
          <a:spcPct val="0"/>
        </a:spcAft>
        <a:defRPr sz="3600" b="1">
          <a:solidFill>
            <a:schemeClr val="tx2"/>
          </a:solidFill>
          <a:latin typeface="Arial" pitchFamily="28" charset="0"/>
          <a:ea typeface="ＭＳ Ｐゴシック" pitchFamily="28" charset="-128"/>
          <a:cs typeface="ＭＳ Ｐゴシック" pitchFamily="28" charset="-128"/>
        </a:defRPr>
      </a:lvl8pPr>
      <a:lvl9pPr marL="1828800" algn="l" rtl="0" eaLnBrk="1" fontAlgn="base" hangingPunct="1">
        <a:spcBef>
          <a:spcPct val="0"/>
        </a:spcBef>
        <a:spcAft>
          <a:spcPct val="0"/>
        </a:spcAft>
        <a:defRPr sz="3600" b="1">
          <a:solidFill>
            <a:schemeClr val="tx2"/>
          </a:solidFill>
          <a:latin typeface="Arial" pitchFamily="28" charset="0"/>
          <a:ea typeface="ＭＳ Ｐゴシック" pitchFamily="28" charset="-128"/>
          <a:cs typeface="ＭＳ Ｐゴシック" pitchFamily="28" charset="-128"/>
        </a:defRPr>
      </a:lvl9pPr>
    </p:titleStyle>
    <p:bodyStyle>
      <a:lvl1pPr marL="342900" indent="-342900" algn="l" rtl="0" eaLnBrk="0" fontAlgn="base" hangingPunct="0">
        <a:spcBef>
          <a:spcPct val="20000"/>
        </a:spcBef>
        <a:spcAft>
          <a:spcPct val="0"/>
        </a:spcAft>
        <a:buClr>
          <a:schemeClr val="bg2"/>
        </a:buClr>
        <a:buSzPct val="80000"/>
        <a:buFont typeface="Wingdings" charset="0"/>
        <a:buBlip>
          <a:blip r:embed="rId13"/>
        </a:buBlip>
        <a:defRPr sz="2800">
          <a:solidFill>
            <a:schemeClr val="tx1"/>
          </a:solidFill>
          <a:latin typeface="+mn-lt"/>
          <a:ea typeface="ＭＳ Ｐゴシック" pitchFamily="-112" charset="-128"/>
          <a:cs typeface="ＭＳ Ｐゴシック" pitchFamily="-112" charset="-128"/>
        </a:defRPr>
      </a:lvl1pPr>
      <a:lvl2pPr marL="742950" indent="-285750" algn="l" rtl="0" eaLnBrk="0" fontAlgn="base" hangingPunct="0">
        <a:spcBef>
          <a:spcPct val="20000"/>
        </a:spcBef>
        <a:spcAft>
          <a:spcPct val="0"/>
        </a:spcAft>
        <a:buClr>
          <a:schemeClr val="bg2"/>
        </a:buClr>
        <a:buChar char="–"/>
        <a:defRPr sz="2600">
          <a:solidFill>
            <a:schemeClr val="tx1"/>
          </a:solidFill>
          <a:latin typeface="+mn-lt"/>
          <a:ea typeface="ＭＳ Ｐゴシック" pitchFamily="-112" charset="-128"/>
          <a:cs typeface="ＭＳ Ｐゴシック"/>
        </a:defRPr>
      </a:lvl2pPr>
      <a:lvl3pPr marL="1143000" indent="-228600" algn="l" rtl="0" eaLnBrk="0" fontAlgn="base" hangingPunct="0">
        <a:spcBef>
          <a:spcPct val="20000"/>
        </a:spcBef>
        <a:spcAft>
          <a:spcPct val="0"/>
        </a:spcAft>
        <a:buClr>
          <a:schemeClr val="bg2"/>
        </a:buClr>
        <a:buFont typeface="Wingdings" charset="0"/>
        <a:buChar char="§"/>
        <a:defRPr sz="2200">
          <a:solidFill>
            <a:schemeClr val="tx1"/>
          </a:solidFill>
          <a:latin typeface="+mn-lt"/>
          <a:ea typeface="ＭＳ Ｐゴシック" pitchFamily="-112" charset="-128"/>
          <a:cs typeface="ＭＳ Ｐゴシック"/>
        </a:defRPr>
      </a:lvl3pPr>
      <a:lvl4pPr marL="1600200" indent="-228600" algn="l" rtl="0" eaLnBrk="0" fontAlgn="base" hangingPunct="0">
        <a:spcBef>
          <a:spcPct val="20000"/>
        </a:spcBef>
        <a:spcAft>
          <a:spcPct val="0"/>
        </a:spcAft>
        <a:buClr>
          <a:schemeClr val="bg2"/>
        </a:buClr>
        <a:buChar char="–"/>
        <a:defRPr sz="2000">
          <a:solidFill>
            <a:schemeClr val="tx1"/>
          </a:solidFill>
          <a:latin typeface="+mn-lt"/>
          <a:ea typeface="ＭＳ Ｐゴシック" pitchFamily="-112" charset="-128"/>
          <a:cs typeface="ＭＳ Ｐゴシック"/>
        </a:defRPr>
      </a:lvl4pPr>
      <a:lvl5pPr marL="2057400" indent="-228600" algn="l" rtl="0" eaLnBrk="0" fontAlgn="base" hangingPunct="0">
        <a:spcBef>
          <a:spcPct val="20000"/>
        </a:spcBef>
        <a:spcAft>
          <a:spcPct val="0"/>
        </a:spcAft>
        <a:buClr>
          <a:schemeClr val="bg2"/>
        </a:buClr>
        <a:buFont typeface="Wingdings" charset="0"/>
        <a:buChar char="§"/>
        <a:defRPr>
          <a:solidFill>
            <a:schemeClr val="tx1"/>
          </a:solidFill>
          <a:latin typeface="+mn-lt"/>
          <a:ea typeface="ＭＳ Ｐゴシック" pitchFamily="-112" charset="-128"/>
          <a:cs typeface="ＭＳ Ｐゴシック"/>
        </a:defRPr>
      </a:lvl5pPr>
      <a:lvl6pPr marL="2514600" indent="-228600" algn="l" rtl="0" eaLnBrk="1" fontAlgn="base" hangingPunct="1">
        <a:spcBef>
          <a:spcPct val="20000"/>
        </a:spcBef>
        <a:spcAft>
          <a:spcPct val="0"/>
        </a:spcAft>
        <a:buClr>
          <a:schemeClr val="bg2"/>
        </a:buClr>
        <a:buFont typeface="Wingdings" pitchFamily="28" charset="2"/>
        <a:buChar char="§"/>
        <a:defRPr>
          <a:solidFill>
            <a:schemeClr val="tx1"/>
          </a:solidFill>
          <a:latin typeface="+mn-lt"/>
          <a:ea typeface="+mn-ea"/>
        </a:defRPr>
      </a:lvl6pPr>
      <a:lvl7pPr marL="2971800" indent="-228600" algn="l" rtl="0" eaLnBrk="1" fontAlgn="base" hangingPunct="1">
        <a:spcBef>
          <a:spcPct val="20000"/>
        </a:spcBef>
        <a:spcAft>
          <a:spcPct val="0"/>
        </a:spcAft>
        <a:buClr>
          <a:schemeClr val="bg2"/>
        </a:buClr>
        <a:buFont typeface="Wingdings" pitchFamily="28" charset="2"/>
        <a:buChar char="§"/>
        <a:defRPr>
          <a:solidFill>
            <a:schemeClr val="tx1"/>
          </a:solidFill>
          <a:latin typeface="+mn-lt"/>
          <a:ea typeface="+mn-ea"/>
        </a:defRPr>
      </a:lvl7pPr>
      <a:lvl8pPr marL="3429000" indent="-228600" algn="l" rtl="0" eaLnBrk="1" fontAlgn="base" hangingPunct="1">
        <a:spcBef>
          <a:spcPct val="20000"/>
        </a:spcBef>
        <a:spcAft>
          <a:spcPct val="0"/>
        </a:spcAft>
        <a:buClr>
          <a:schemeClr val="bg2"/>
        </a:buClr>
        <a:buFont typeface="Wingdings" pitchFamily="28" charset="2"/>
        <a:buChar char="§"/>
        <a:defRPr>
          <a:solidFill>
            <a:schemeClr val="tx1"/>
          </a:solidFill>
          <a:latin typeface="+mn-lt"/>
          <a:ea typeface="+mn-ea"/>
        </a:defRPr>
      </a:lvl8pPr>
      <a:lvl9pPr marL="3886200" indent="-228600" algn="l" rtl="0" eaLnBrk="1" fontAlgn="base" hangingPunct="1">
        <a:spcBef>
          <a:spcPct val="20000"/>
        </a:spcBef>
        <a:spcAft>
          <a:spcPct val="0"/>
        </a:spcAft>
        <a:buClr>
          <a:schemeClr val="bg2"/>
        </a:buClr>
        <a:buFont typeface="Wingdings" pitchFamily="28" charset="2"/>
        <a:buChar char="§"/>
        <a:defRPr>
          <a:solidFill>
            <a:schemeClr val="tx1"/>
          </a:solidFill>
          <a:latin typeface="+mn-lt"/>
          <a:ea typeface="+mn-ea"/>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0">
          <a:blip r:embed="rId19"/>
          <a:srcRect/>
          <a:stretch>
            <a:fillRect/>
          </a:stretch>
        </a:blipFill>
        <a:effectLst/>
      </p:bgPr>
    </p:bg>
    <p:spTree>
      <p:nvGrpSpPr>
        <p:cNvPr id="1" name=""/>
        <p:cNvGrpSpPr/>
        <p:nvPr/>
      </p:nvGrpSpPr>
      <p:grpSpPr>
        <a:xfrm>
          <a:off x="0" y="0"/>
          <a:ext cx="0" cy="0"/>
          <a:chOff x="0" y="0"/>
          <a:chExt cx="0" cy="0"/>
        </a:xfrm>
      </p:grpSpPr>
      <p:sp>
        <p:nvSpPr>
          <p:cNvPr id="1026" name="Title Placeholder 9"/>
          <p:cNvSpPr>
            <a:spLocks noGrp="1" noChangeAspect="1"/>
          </p:cNvSpPr>
          <p:nvPr>
            <p:ph type="title"/>
          </p:nvPr>
        </p:nvSpPr>
        <p:spPr bwMode="auto">
          <a:xfrm>
            <a:off x="365125" y="134938"/>
            <a:ext cx="8326438" cy="1076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endParaRPr lang="en-US"/>
          </a:p>
        </p:txBody>
      </p:sp>
      <p:sp>
        <p:nvSpPr>
          <p:cNvPr id="2" name="Slide Number Placeholder 1"/>
          <p:cNvSpPr>
            <a:spLocks noGrp="1"/>
          </p:cNvSpPr>
          <p:nvPr>
            <p:ph type="sldNum" sz="quarter" idx="4"/>
          </p:nvPr>
        </p:nvSpPr>
        <p:spPr>
          <a:xfrm>
            <a:off x="444500" y="6356350"/>
            <a:ext cx="358775" cy="365125"/>
          </a:xfrm>
          <a:prstGeom prst="rect">
            <a:avLst/>
          </a:prstGeom>
        </p:spPr>
        <p:txBody>
          <a:bodyPr vert="horz" lIns="0" tIns="45720" rIns="91440" bIns="45720" rtlCol="0" anchor="ctr"/>
          <a:lstStyle>
            <a:lvl1pPr algn="l" fontAlgn="auto">
              <a:spcBef>
                <a:spcPts val="0"/>
              </a:spcBef>
              <a:spcAft>
                <a:spcPts val="0"/>
              </a:spcAft>
              <a:defRPr sz="1050" smtClean="0">
                <a:solidFill>
                  <a:schemeClr val="tx1">
                    <a:tint val="75000"/>
                  </a:schemeClr>
                </a:solidFill>
                <a:latin typeface="+mn-lt"/>
                <a:ea typeface="+mn-ea"/>
                <a:cs typeface="+mn-cs"/>
              </a:defRPr>
            </a:lvl1pPr>
          </a:lstStyle>
          <a:p>
            <a:pPr defTabSz="457200" eaLnBrk="1" hangingPunct="1"/>
            <a:fld id="{7900DAE3-67FE-7D4C-B71A-A4336BE93589}" type="slidenum">
              <a:rPr lang="en-US">
                <a:solidFill>
                  <a:prstClr val="black">
                    <a:tint val="75000"/>
                  </a:prstClr>
                </a:solidFill>
              </a:rPr>
              <a:pPr defTabSz="457200" eaLnBrk="1" hangingPunct="1"/>
              <a:t>‹#›</a:t>
            </a:fld>
            <a:endParaRPr lang="en-US">
              <a:solidFill>
                <a:prstClr val="black">
                  <a:tint val="75000"/>
                </a:prstClr>
              </a:solidFill>
            </a:endParaRPr>
          </a:p>
        </p:txBody>
      </p:sp>
      <p:sp>
        <p:nvSpPr>
          <p:cNvPr id="3" name="Date Placeholder 2"/>
          <p:cNvSpPr>
            <a:spLocks noGrp="1"/>
          </p:cNvSpPr>
          <p:nvPr>
            <p:ph type="dt" sz="half" idx="2"/>
          </p:nvPr>
        </p:nvSpPr>
        <p:spPr>
          <a:xfrm>
            <a:off x="865188" y="6356350"/>
            <a:ext cx="1643062" cy="365125"/>
          </a:xfrm>
          <a:prstGeom prst="rect">
            <a:avLst/>
          </a:prstGeom>
        </p:spPr>
        <p:txBody>
          <a:bodyPr vert="horz" lIns="0" tIns="45720" rIns="91440" bIns="45720" rtlCol="0" anchor="ctr"/>
          <a:lstStyle>
            <a:lvl1pPr algn="l" fontAlgn="auto">
              <a:spcBef>
                <a:spcPts val="0"/>
              </a:spcBef>
              <a:spcAft>
                <a:spcPts val="0"/>
              </a:spcAft>
              <a:defRPr sz="1050" smtClean="0">
                <a:solidFill>
                  <a:schemeClr val="tx1">
                    <a:tint val="75000"/>
                  </a:schemeClr>
                </a:solidFill>
                <a:latin typeface="+mn-lt"/>
                <a:ea typeface="+mn-ea"/>
                <a:cs typeface="+mn-cs"/>
              </a:defRPr>
            </a:lvl1pPr>
          </a:lstStyle>
          <a:p>
            <a:pPr defTabSz="457200" eaLnBrk="1" hangingPunct="1"/>
            <a:fld id="{C7E06CF0-7F96-0F40-9F78-4EA4ADA47C3F}" type="datetime1">
              <a:rPr lang="en-US">
                <a:solidFill>
                  <a:prstClr val="black">
                    <a:tint val="75000"/>
                  </a:prstClr>
                </a:solidFill>
              </a:rPr>
              <a:pPr defTabSz="457200" eaLnBrk="1" hangingPunct="1"/>
              <a:t>5/21/15</a:t>
            </a:fld>
            <a:endParaRPr lang="en-US">
              <a:solidFill>
                <a:prstClr val="black">
                  <a:tint val="75000"/>
                </a:prstClr>
              </a:solidFill>
            </a:endParaRPr>
          </a:p>
        </p:txBody>
      </p:sp>
      <p:sp>
        <p:nvSpPr>
          <p:cNvPr id="1029" name="Rectangle 3"/>
          <p:cNvSpPr>
            <a:spLocks noChangeArrowheads="1"/>
          </p:cNvSpPr>
          <p:nvPr/>
        </p:nvSpPr>
        <p:spPr bwMode="auto">
          <a:xfrm rot="-5400000">
            <a:off x="9449594" y="5911057"/>
            <a:ext cx="1709737" cy="184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defTabSz="457200" eaLnBrk="1" fontAlgn="auto" hangingPunct="1">
              <a:spcBef>
                <a:spcPts val="0"/>
              </a:spcBef>
              <a:spcAft>
                <a:spcPts val="0"/>
              </a:spcAft>
            </a:pPr>
            <a:r>
              <a:rPr lang="en-US" sz="600" dirty="0">
                <a:solidFill>
                  <a:srgbClr val="7F7F7F"/>
                </a:solidFill>
                <a:latin typeface="Verdana"/>
                <a:ea typeface="+mn-ea"/>
                <a:cs typeface="+mn-cs"/>
              </a:rPr>
              <a:t>12-CRS-0106 REVISED </a:t>
            </a:r>
            <a:r>
              <a:rPr lang="en-US" sz="600" dirty="0" smtClean="0">
                <a:solidFill>
                  <a:srgbClr val="7F7F7F"/>
                </a:solidFill>
                <a:latin typeface="Verdana"/>
                <a:ea typeface="+mn-ea"/>
                <a:cs typeface="+mn-cs"/>
              </a:rPr>
              <a:t>8 </a:t>
            </a:r>
            <a:r>
              <a:rPr lang="en-US" sz="600" dirty="0">
                <a:solidFill>
                  <a:srgbClr val="7F7F7F"/>
                </a:solidFill>
                <a:latin typeface="Verdana"/>
                <a:ea typeface="+mn-ea"/>
                <a:cs typeface="+mn-cs"/>
              </a:rPr>
              <a:t>FEB 2013</a:t>
            </a:r>
          </a:p>
        </p:txBody>
      </p:sp>
      <p:sp>
        <p:nvSpPr>
          <p:cNvPr id="1030" name="Text Placeholder 11"/>
          <p:cNvSpPr>
            <a:spLocks noGrp="1"/>
          </p:cNvSpPr>
          <p:nvPr>
            <p:ph type="body" idx="1"/>
          </p:nvPr>
        </p:nvSpPr>
        <p:spPr bwMode="auto">
          <a:xfrm>
            <a:off x="365125" y="1646238"/>
            <a:ext cx="8326438" cy="4386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pic>
        <p:nvPicPr>
          <p:cNvPr id="1031" name="Picture 4" descr="ieee_tag_blue_006699.png"/>
          <p:cNvPicPr>
            <a:picLocks noChangeAspect="1"/>
          </p:cNvPicPr>
          <p:nvPr/>
        </p:nvPicPr>
        <p:blipFill>
          <a:blip r:embed="rId20">
            <a:extLst>
              <a:ext uri="{28A0092B-C50C-407E-A947-70E740481C1C}">
                <a14:useLocalDpi xmlns:a14="http://schemas.microsoft.com/office/drawing/2010/main" val="0"/>
              </a:ext>
            </a:extLst>
          </a:blip>
          <a:srcRect/>
          <a:stretch>
            <a:fillRect/>
          </a:stretch>
        </p:blipFill>
        <p:spPr bwMode="auto">
          <a:xfrm>
            <a:off x="7718425" y="6132513"/>
            <a:ext cx="989013" cy="557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859819121"/>
      </p:ext>
    </p:extLst>
  </p:cSld>
  <p:clrMap bg1="lt1" tx1="dk1" bg2="lt2" tx2="dk2" accent1="accent1" accent2="accent2" accent3="accent3" accent4="accent4" accent5="accent5" accent6="accent6" hlink="hlink" folHlink="folHlink"/>
  <p:sldLayoutIdLst>
    <p:sldLayoutId id="2147484973" r:id="rId1"/>
    <p:sldLayoutId id="2147484974" r:id="rId2"/>
    <p:sldLayoutId id="2147484975" r:id="rId3"/>
    <p:sldLayoutId id="2147484976" r:id="rId4"/>
    <p:sldLayoutId id="2147484977" r:id="rId5"/>
    <p:sldLayoutId id="2147484978" r:id="rId6"/>
    <p:sldLayoutId id="2147484979" r:id="rId7"/>
    <p:sldLayoutId id="2147484980" r:id="rId8"/>
    <p:sldLayoutId id="2147484981" r:id="rId9"/>
    <p:sldLayoutId id="2147484982" r:id="rId10"/>
    <p:sldLayoutId id="2147484983" r:id="rId11"/>
    <p:sldLayoutId id="2147484984" r:id="rId12"/>
    <p:sldLayoutId id="2147484985" r:id="rId13"/>
    <p:sldLayoutId id="2147484986" r:id="rId14"/>
    <p:sldLayoutId id="2147484987" r:id="rId15"/>
    <p:sldLayoutId id="2147484988" r:id="rId16"/>
    <p:sldLayoutId id="2147484989" r:id="rId17"/>
  </p:sldLayoutIdLst>
  <p:timing>
    <p:tnLst>
      <p:par>
        <p:cTn xmlns:p14="http://schemas.microsoft.com/office/powerpoint/2010/main" id="1" dur="indefinite" restart="never" nodeType="tmRoot"/>
      </p:par>
    </p:tnLst>
  </p:timing>
  <p:hf hdr="0" ftr="0" dt="0"/>
  <p:txStyles>
    <p:titleStyle>
      <a:lvl1pPr algn="l" defTabSz="457200" rtl="0" eaLnBrk="1" fontAlgn="base" hangingPunct="1">
        <a:spcBef>
          <a:spcPct val="0"/>
        </a:spcBef>
        <a:spcAft>
          <a:spcPct val="0"/>
        </a:spcAft>
        <a:defRPr sz="3200" b="1" kern="1200">
          <a:solidFill>
            <a:schemeClr val="bg1"/>
          </a:solidFill>
          <a:latin typeface="+mj-lt"/>
          <a:ea typeface="ＭＳ Ｐゴシック" charset="0"/>
          <a:cs typeface="ＭＳ Ｐゴシック" charset="0"/>
        </a:defRPr>
      </a:lvl1pPr>
      <a:lvl2pPr algn="l" defTabSz="457200" rtl="0" eaLnBrk="1" fontAlgn="base" hangingPunct="1">
        <a:spcBef>
          <a:spcPct val="0"/>
        </a:spcBef>
        <a:spcAft>
          <a:spcPct val="0"/>
        </a:spcAft>
        <a:defRPr sz="3200" b="1">
          <a:solidFill>
            <a:schemeClr val="bg1"/>
          </a:solidFill>
          <a:latin typeface="Verdana" charset="0"/>
          <a:ea typeface="ＭＳ Ｐゴシック" charset="0"/>
          <a:cs typeface="ＭＳ Ｐゴシック" charset="0"/>
        </a:defRPr>
      </a:lvl2pPr>
      <a:lvl3pPr algn="l" defTabSz="457200" rtl="0" eaLnBrk="1" fontAlgn="base" hangingPunct="1">
        <a:spcBef>
          <a:spcPct val="0"/>
        </a:spcBef>
        <a:spcAft>
          <a:spcPct val="0"/>
        </a:spcAft>
        <a:defRPr sz="3200" b="1">
          <a:solidFill>
            <a:schemeClr val="bg1"/>
          </a:solidFill>
          <a:latin typeface="Verdana" charset="0"/>
          <a:ea typeface="ＭＳ Ｐゴシック" charset="0"/>
          <a:cs typeface="ＭＳ Ｐゴシック" charset="0"/>
        </a:defRPr>
      </a:lvl3pPr>
      <a:lvl4pPr algn="l" defTabSz="457200" rtl="0" eaLnBrk="1" fontAlgn="base" hangingPunct="1">
        <a:spcBef>
          <a:spcPct val="0"/>
        </a:spcBef>
        <a:spcAft>
          <a:spcPct val="0"/>
        </a:spcAft>
        <a:defRPr sz="3200" b="1">
          <a:solidFill>
            <a:schemeClr val="bg1"/>
          </a:solidFill>
          <a:latin typeface="Verdana" charset="0"/>
          <a:ea typeface="ＭＳ Ｐゴシック" charset="0"/>
          <a:cs typeface="ＭＳ Ｐゴシック" charset="0"/>
        </a:defRPr>
      </a:lvl4pPr>
      <a:lvl5pPr algn="l" defTabSz="457200" rtl="0" eaLnBrk="1" fontAlgn="base" hangingPunct="1">
        <a:spcBef>
          <a:spcPct val="0"/>
        </a:spcBef>
        <a:spcAft>
          <a:spcPct val="0"/>
        </a:spcAft>
        <a:defRPr sz="3200" b="1">
          <a:solidFill>
            <a:schemeClr val="bg1"/>
          </a:solidFill>
          <a:latin typeface="Verdana" charset="0"/>
          <a:ea typeface="ＭＳ Ｐゴシック" charset="0"/>
          <a:cs typeface="ＭＳ Ｐゴシック" charset="0"/>
        </a:defRPr>
      </a:lvl5pPr>
      <a:lvl6pPr marL="457200" algn="l" defTabSz="457200" rtl="0" eaLnBrk="1" fontAlgn="base" hangingPunct="1">
        <a:spcBef>
          <a:spcPct val="0"/>
        </a:spcBef>
        <a:spcAft>
          <a:spcPct val="0"/>
        </a:spcAft>
        <a:defRPr sz="3200" b="1">
          <a:solidFill>
            <a:schemeClr val="bg1"/>
          </a:solidFill>
          <a:latin typeface="Verdana" charset="0"/>
          <a:ea typeface="ＭＳ Ｐゴシック" charset="0"/>
          <a:cs typeface="ＭＳ Ｐゴシック" charset="0"/>
        </a:defRPr>
      </a:lvl6pPr>
      <a:lvl7pPr marL="914400" algn="l" defTabSz="457200" rtl="0" eaLnBrk="1" fontAlgn="base" hangingPunct="1">
        <a:spcBef>
          <a:spcPct val="0"/>
        </a:spcBef>
        <a:spcAft>
          <a:spcPct val="0"/>
        </a:spcAft>
        <a:defRPr sz="3200" b="1">
          <a:solidFill>
            <a:schemeClr val="bg1"/>
          </a:solidFill>
          <a:latin typeface="Verdana" charset="0"/>
          <a:ea typeface="ＭＳ Ｐゴシック" charset="0"/>
          <a:cs typeface="ＭＳ Ｐゴシック" charset="0"/>
        </a:defRPr>
      </a:lvl7pPr>
      <a:lvl8pPr marL="1371600" algn="l" defTabSz="457200" rtl="0" eaLnBrk="1" fontAlgn="base" hangingPunct="1">
        <a:spcBef>
          <a:spcPct val="0"/>
        </a:spcBef>
        <a:spcAft>
          <a:spcPct val="0"/>
        </a:spcAft>
        <a:defRPr sz="3200" b="1">
          <a:solidFill>
            <a:schemeClr val="bg1"/>
          </a:solidFill>
          <a:latin typeface="Verdana" charset="0"/>
          <a:ea typeface="ＭＳ Ｐゴシック" charset="0"/>
          <a:cs typeface="ＭＳ Ｐゴシック" charset="0"/>
        </a:defRPr>
      </a:lvl8pPr>
      <a:lvl9pPr marL="1828800" algn="l" defTabSz="457200" rtl="0" eaLnBrk="1" fontAlgn="base" hangingPunct="1">
        <a:spcBef>
          <a:spcPct val="0"/>
        </a:spcBef>
        <a:spcAft>
          <a:spcPct val="0"/>
        </a:spcAft>
        <a:defRPr sz="3200" b="1">
          <a:solidFill>
            <a:schemeClr val="bg1"/>
          </a:solidFill>
          <a:latin typeface="Verdana" charset="0"/>
          <a:ea typeface="ＭＳ Ｐゴシック" charset="0"/>
          <a:cs typeface="ＭＳ Ｐゴシック" charset="0"/>
        </a:defRPr>
      </a:lvl9pPr>
    </p:titleStyle>
    <p:bodyStyle>
      <a:lvl1pPr marL="346075" indent="-346075" algn="l" defTabSz="457200" rtl="0" eaLnBrk="1" fontAlgn="base" hangingPunct="1">
        <a:spcBef>
          <a:spcPts val="1800"/>
        </a:spcBef>
        <a:spcAft>
          <a:spcPct val="0"/>
        </a:spcAft>
        <a:buSzPct val="135000"/>
        <a:buBlip>
          <a:blip r:embed="rId21"/>
        </a:buBlip>
        <a:defRPr sz="2400" kern="1200">
          <a:solidFill>
            <a:schemeClr val="tx1"/>
          </a:solidFill>
          <a:latin typeface="+mn-lt"/>
          <a:ea typeface="ＭＳ Ｐゴシック" charset="0"/>
          <a:cs typeface="ＭＳ Ｐゴシック" charset="0"/>
        </a:defRPr>
      </a:lvl1pPr>
      <a:lvl2pPr marL="593725" indent="-182563" algn="l" defTabSz="457200" rtl="0" eaLnBrk="1" fontAlgn="base" hangingPunct="1">
        <a:spcBef>
          <a:spcPts val="800"/>
        </a:spcBef>
        <a:spcAft>
          <a:spcPct val="0"/>
        </a:spcAft>
        <a:buClr>
          <a:srgbClr val="595959"/>
        </a:buClr>
        <a:buFont typeface="Lucida Grande" charset="0"/>
        <a:buChar char="–"/>
        <a:defRPr sz="2000" kern="1200">
          <a:solidFill>
            <a:schemeClr val="tx1"/>
          </a:solidFill>
          <a:latin typeface="+mn-lt"/>
          <a:ea typeface="ＭＳ Ｐゴシック" charset="0"/>
          <a:cs typeface="+mn-cs"/>
        </a:defRPr>
      </a:lvl2pPr>
      <a:lvl3pPr marL="822325" indent="-182563" algn="l" defTabSz="457200" rtl="0" eaLnBrk="1" fontAlgn="base" hangingPunct="1">
        <a:spcBef>
          <a:spcPts val="700"/>
        </a:spcBef>
        <a:spcAft>
          <a:spcPct val="0"/>
        </a:spcAft>
        <a:buClr>
          <a:srgbClr val="595959"/>
        </a:buClr>
        <a:buFont typeface="Wingdings" charset="0"/>
        <a:buChar char="§"/>
        <a:defRPr kern="1200">
          <a:solidFill>
            <a:schemeClr val="tx1"/>
          </a:solidFill>
          <a:latin typeface="+mn-lt"/>
          <a:ea typeface="ＭＳ Ｐゴシック" charset="0"/>
          <a:cs typeface="+mn-cs"/>
        </a:defRPr>
      </a:lvl3pPr>
      <a:lvl4pPr marL="1050925" indent="-182563" algn="l" defTabSz="457200" rtl="0" eaLnBrk="1" fontAlgn="base" hangingPunct="1">
        <a:spcBef>
          <a:spcPts val="600"/>
        </a:spcBef>
        <a:spcAft>
          <a:spcPct val="0"/>
        </a:spcAft>
        <a:buClr>
          <a:srgbClr val="595959"/>
        </a:buClr>
        <a:buFont typeface="Arial" charset="0"/>
        <a:buChar char="–"/>
        <a:defRPr sz="1600" kern="1200">
          <a:solidFill>
            <a:schemeClr val="tx1"/>
          </a:solidFill>
          <a:latin typeface="+mn-lt"/>
          <a:ea typeface="ＭＳ Ｐゴシック" charset="0"/>
          <a:cs typeface="+mn-cs"/>
        </a:defRPr>
      </a:lvl4pPr>
      <a:lvl5pPr marL="1233488" indent="-182563" algn="l" defTabSz="457200" rtl="0" eaLnBrk="1" fontAlgn="base" hangingPunct="1">
        <a:spcBef>
          <a:spcPts val="600"/>
        </a:spcBef>
        <a:spcAft>
          <a:spcPct val="0"/>
        </a:spcAft>
        <a:buClr>
          <a:srgbClr val="7F7F7F"/>
        </a:buClr>
        <a:buFont typeface="Wingdings" charset="0"/>
        <a:buChar char="§"/>
        <a:defRPr sz="1600" kern="1200">
          <a:solidFill>
            <a:schemeClr val="tx1"/>
          </a:solidFill>
          <a:latin typeface="+mn-lt"/>
          <a:ea typeface="ＭＳ Ｐゴシック" charset="0"/>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eaLnBrk="1" fontAlgn="auto" hangingPunct="1">
              <a:spcBef>
                <a:spcPts val="0"/>
              </a:spcBef>
              <a:spcAft>
                <a:spcPts val="0"/>
              </a:spcAft>
            </a:pPr>
            <a:fld id="{8837FC9F-37A3-4076-A08C-E821E4471347}" type="datetimeFigureOut">
              <a:rPr lang="en-US" smtClean="0">
                <a:solidFill>
                  <a:prstClr val="black">
                    <a:tint val="75000"/>
                  </a:prstClr>
                </a:solidFill>
                <a:latin typeface="Calibri" panose="020F0502020204030204"/>
                <a:ea typeface="+mn-ea"/>
                <a:cs typeface="+mn-cs"/>
              </a:rPr>
              <a:pPr eaLnBrk="1" fontAlgn="auto" hangingPunct="1">
                <a:spcBef>
                  <a:spcPts val="0"/>
                </a:spcBef>
                <a:spcAft>
                  <a:spcPts val="0"/>
                </a:spcAft>
              </a:pPr>
              <a:t>5/21/15</a:t>
            </a:fld>
            <a:endParaRPr lang="en-US">
              <a:solidFill>
                <a:prstClr val="black">
                  <a:tint val="75000"/>
                </a:prstClr>
              </a:solidFill>
              <a:latin typeface="Calibri" panose="020F0502020204030204"/>
              <a:ea typeface="+mn-ea"/>
              <a:cs typeface="+mn-cs"/>
            </a:endParaRPr>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eaLnBrk="1" fontAlgn="auto" hangingPunct="1">
              <a:spcBef>
                <a:spcPts val="0"/>
              </a:spcBef>
              <a:spcAft>
                <a:spcPts val="0"/>
              </a:spcAft>
            </a:pPr>
            <a:endParaRPr lang="en-US">
              <a:solidFill>
                <a:prstClr val="black">
                  <a:tint val="75000"/>
                </a:prstClr>
              </a:solidFill>
              <a:latin typeface="Calibri" panose="020F0502020204030204"/>
              <a:ea typeface="+mn-ea"/>
              <a:cs typeface="+mn-cs"/>
            </a:endParaRPr>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eaLnBrk="1" fontAlgn="auto" hangingPunct="1">
              <a:spcBef>
                <a:spcPts val="0"/>
              </a:spcBef>
              <a:spcAft>
                <a:spcPts val="0"/>
              </a:spcAft>
            </a:pPr>
            <a:fld id="{DCDF8E7D-4EAD-4642-8843-A9BFE21C1E21}" type="slidenum">
              <a:rPr lang="en-US" smtClean="0">
                <a:solidFill>
                  <a:prstClr val="black">
                    <a:tint val="75000"/>
                  </a:prstClr>
                </a:solidFill>
                <a:latin typeface="Calibri" panose="020F0502020204030204"/>
                <a:ea typeface="+mn-ea"/>
                <a:cs typeface="+mn-cs"/>
              </a:rPr>
              <a:pPr eaLnBrk="1" fontAlgn="auto" hangingPunct="1">
                <a:spcBef>
                  <a:spcPts val="0"/>
                </a:spcBef>
                <a:spcAft>
                  <a:spcPts val="0"/>
                </a:spcAft>
              </a:pPr>
              <a:t>‹#›</a:t>
            </a:fld>
            <a:endParaRPr lang="en-US">
              <a:solidFill>
                <a:prstClr val="black">
                  <a:tint val="75000"/>
                </a:prstClr>
              </a:solidFill>
              <a:latin typeface="Calibri" panose="020F0502020204030204"/>
              <a:ea typeface="+mn-ea"/>
              <a:cs typeface="+mn-cs"/>
            </a:endParaRPr>
          </a:p>
        </p:txBody>
      </p:sp>
    </p:spTree>
    <p:extLst>
      <p:ext uri="{BB962C8B-B14F-4D97-AF65-F5344CB8AC3E}">
        <p14:creationId xmlns:p14="http://schemas.microsoft.com/office/powerpoint/2010/main" val="1612530128"/>
      </p:ext>
    </p:extLst>
  </p:cSld>
  <p:clrMap bg1="lt1" tx1="dk1" bg2="lt2" tx2="dk2" accent1="accent1" accent2="accent2" accent3="accent3" accent4="accent4" accent5="accent5" accent6="accent6" hlink="hlink" folHlink="folHlink"/>
  <p:sldLayoutIdLst>
    <p:sldLayoutId id="2147484991" r:id="rId1"/>
    <p:sldLayoutId id="2147484992" r:id="rId2"/>
    <p:sldLayoutId id="2147484993" r:id="rId3"/>
    <p:sldLayoutId id="2147484994" r:id="rId4"/>
    <p:sldLayoutId id="2147484995" r:id="rId5"/>
    <p:sldLayoutId id="2147484996" r:id="rId6"/>
    <p:sldLayoutId id="2147484997" r:id="rId7"/>
    <p:sldLayoutId id="2147484998" r:id="rId8"/>
    <p:sldLayoutId id="2147484999" r:id="rId9"/>
    <p:sldLayoutId id="2147485000" r:id="rId10"/>
    <p:sldLayoutId id="2147485001" r:id="rId11"/>
    <p:sldLayoutId id="2147485002"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6.xml"/><Relationship Id="rId2" Type="http://schemas.openxmlformats.org/officeDocument/2006/relationships/notesSlide" Target="../notesSlides/notesSlide5.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6.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13.xml.rels><?xml version="1.0" encoding="UTF-8" standalone="yes"?>
<Relationships xmlns="http://schemas.openxmlformats.org/package/2006/relationships"><Relationship Id="rId3" Type="http://schemas.openxmlformats.org/officeDocument/2006/relationships/image" Target="../media/image7.png"/><Relationship Id="rId4" Type="http://schemas.openxmlformats.org/officeDocument/2006/relationships/hyperlink" Target="http://www.ieee.org/loyalty" TargetMode="External"/><Relationship Id="rId1" Type="http://schemas.openxmlformats.org/officeDocument/2006/relationships/slideLayout" Target="../slideLayouts/slideLayout26.xml"/><Relationship Id="rId2" Type="http://schemas.openxmlformats.org/officeDocument/2006/relationships/hyperlink" Target="http://www.ieee.org/membership_services/membership/grade_elevation.html" TargetMode="Externa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6.xml"/><Relationship Id="rId2" Type="http://schemas.openxmlformats.org/officeDocument/2006/relationships/hyperlink" Target="http://theinstitute.ieee.org/briefings/business/proposed-amendment-to-the-ieee-constitution" TargetMode="External"/><Relationship Id="rId3" Type="http://schemas.openxmlformats.org/officeDocument/2006/relationships/hyperlink" Target="http://www.ieee.org/about/corporate/election/2015_constitutional_amendment.html" TargetMode="External"/></Relationships>
</file>

<file path=ppt/slides/_rels/slide15.xml.rels><?xml version="1.0" encoding="UTF-8" standalone="yes"?>
<Relationships xmlns="http://schemas.openxmlformats.org/package/2006/relationships"><Relationship Id="rId3" Type="http://schemas.openxmlformats.org/officeDocument/2006/relationships/image" Target="../media/image30.png"/><Relationship Id="rId4" Type="http://schemas.openxmlformats.org/officeDocument/2006/relationships/image" Target="../media/image31.png"/><Relationship Id="rId5" Type="http://schemas.openxmlformats.org/officeDocument/2006/relationships/image" Target="../media/image32.png"/><Relationship Id="rId6" Type="http://schemas.openxmlformats.org/officeDocument/2006/relationships/image" Target="../media/image33.jpg"/><Relationship Id="rId1" Type="http://schemas.openxmlformats.org/officeDocument/2006/relationships/slideLayout" Target="../slideLayouts/slideLayout26.xml"/><Relationship Id="rId2" Type="http://schemas.openxmlformats.org/officeDocument/2006/relationships/notesSlide" Target="../notesSlides/notesSlide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6.xml"/><Relationship Id="rId2" Type="http://schemas.openxmlformats.org/officeDocument/2006/relationships/hyperlink" Target="http://www.ttisurvey.com/230492JME" TargetMode="Externa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6.xml"/><Relationship Id="rId2" Type="http://schemas.openxmlformats.org/officeDocument/2006/relationships/notesSlide" Target="../notesSlides/notesSlide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6.xml"/><Relationship Id="rId2" Type="http://schemas.openxmlformats.org/officeDocument/2006/relationships/notesSlide" Target="../notesSlides/notesSlide9.xml"/><Relationship Id="rId3" Type="http://schemas.openxmlformats.org/officeDocument/2006/relationships/hyperlink" Target="mailto:tamashiro@ieee.org" TargetMode="Externa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6.xml"/><Relationship Id="rId2" Type="http://schemas.openxmlformats.org/officeDocument/2006/relationships/image" Target="../media/image34.jpeg"/><Relationship Id="rId3" Type="http://schemas.openxmlformats.org/officeDocument/2006/relationships/image" Target="../media/image35.jpe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6.xml"/><Relationship Id="rId2" Type="http://schemas.openxmlformats.org/officeDocument/2006/relationships/hyperlink" Target="mailto:brianberg@gmail.com" TargetMode="External"/></Relationships>
</file>

<file path=ppt/slides/_rels/slide24.xml.rels><?xml version="1.0" encoding="UTF-8" standalone="yes"?>
<Relationships xmlns="http://schemas.openxmlformats.org/package/2006/relationships"><Relationship Id="rId3" Type="http://schemas.openxmlformats.org/officeDocument/2006/relationships/image" Target="../media/image3.png"/><Relationship Id="rId4" Type="http://schemas.openxmlformats.org/officeDocument/2006/relationships/image" Target="../media/image29.png"/><Relationship Id="rId1" Type="http://schemas.openxmlformats.org/officeDocument/2006/relationships/slideLayout" Target="../slideLayouts/slideLayout25.xml"/><Relationship Id="rId2" Type="http://schemas.openxmlformats.org/officeDocument/2006/relationships/notesSlide" Target="../notesSlides/notesSlide10.xml"/></Relationships>
</file>

<file path=ppt/slides/_rels/slide25.xml.rels><?xml version="1.0" encoding="UTF-8" standalone="yes"?>
<Relationships xmlns="http://schemas.openxmlformats.org/package/2006/relationships"><Relationship Id="rId3" Type="http://schemas.openxmlformats.org/officeDocument/2006/relationships/image" Target="../media/image36.jpeg"/><Relationship Id="rId4" Type="http://schemas.openxmlformats.org/officeDocument/2006/relationships/image" Target="../media/image37.png"/><Relationship Id="rId1" Type="http://schemas.openxmlformats.org/officeDocument/2006/relationships/slideLayout" Target="../slideLayouts/slideLayout26.xml"/><Relationship Id="rId2" Type="http://schemas.openxmlformats.org/officeDocument/2006/relationships/notesSlide" Target="../notesSlides/notesSlide11.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12.xml"/><Relationship Id="rId3" Type="http://schemas.openxmlformats.org/officeDocument/2006/relationships/image" Target="../media/image38.jpe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6.xml"/><Relationship Id="rId2" Type="http://schemas.openxmlformats.org/officeDocument/2006/relationships/notesSlide" Target="../notesSlides/notesSlide13.xml"/><Relationship Id="rId3" Type="http://schemas.openxmlformats.org/officeDocument/2006/relationships/hyperlink" Target="mailto:feedback2030@ieee.org" TargetMode="Externa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32.xml"/><Relationship Id="rId2" Type="http://schemas.openxmlformats.org/officeDocument/2006/relationships/notesSlide" Target="../notesSlides/notesSlide14.xml"/><Relationship Id="rId3" Type="http://schemas.openxmlformats.org/officeDocument/2006/relationships/image" Target="../media/image39.jpe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32.xml"/><Relationship Id="rId2" Type="http://schemas.openxmlformats.org/officeDocument/2006/relationships/notesSlide" Target="../notesSlides/notesSlide15.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32.xml"/><Relationship Id="rId2" Type="http://schemas.openxmlformats.org/officeDocument/2006/relationships/notesSlide" Target="../notesSlides/notesSlide16.xml"/><Relationship Id="rId3" Type="http://schemas.openxmlformats.org/officeDocument/2006/relationships/chart" Target="../charts/chart1.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7.xml"/><Relationship Id="rId2" Type="http://schemas.openxmlformats.org/officeDocument/2006/relationships/notesSlide" Target="../notesSlides/notesSlide17.xml"/><Relationship Id="rId3" Type="http://schemas.openxmlformats.org/officeDocument/2006/relationships/image" Target="../media/image40.pn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8.xml"/><Relationship Id="rId2" Type="http://schemas.openxmlformats.org/officeDocument/2006/relationships/notesSlide" Target="../notesSlides/notesSlide18.xml"/><Relationship Id="rId3" Type="http://schemas.openxmlformats.org/officeDocument/2006/relationships/image" Target="../media/image40.png"/></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32.xml"/><Relationship Id="rId2" Type="http://schemas.openxmlformats.org/officeDocument/2006/relationships/notesSlide" Target="../notesSlides/notesSlide19.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32.xml"/><Relationship Id="rId2" Type="http://schemas.openxmlformats.org/officeDocument/2006/relationships/notesSlide" Target="../notesSlides/notesSlide20.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32.xml"/><Relationship Id="rId2" Type="http://schemas.openxmlformats.org/officeDocument/2006/relationships/notesSlide" Target="../notesSlides/notesSlide21.xml"/><Relationship Id="rId3" Type="http://schemas.openxmlformats.org/officeDocument/2006/relationships/image" Target="../media/image41.jpg"/></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32.xml"/><Relationship Id="rId2" Type="http://schemas.openxmlformats.org/officeDocument/2006/relationships/notesSlide" Target="../notesSlides/notesSlide22.xml"/><Relationship Id="rId3" Type="http://schemas.openxmlformats.org/officeDocument/2006/relationships/image" Target="../media/image42.jpe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32.xml"/><Relationship Id="rId2" Type="http://schemas.openxmlformats.org/officeDocument/2006/relationships/notesSlide" Target="../notesSlides/notesSlide23.xml"/><Relationship Id="rId3" Type="http://schemas.openxmlformats.org/officeDocument/2006/relationships/image" Target="../media/image43.jpg"/></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8.xml"/><Relationship Id="rId2" Type="http://schemas.openxmlformats.org/officeDocument/2006/relationships/notesSlide" Target="../notesSlides/notesSlide24.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38.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www.ieee-bv.org" TargetMode="Externa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4.png"/></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www.ieee-bv.org/" TargetMode="Externa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www.ieee-bv.org/?p=689" TargetMode="Externa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2.xml"/><Relationship Id="rId4" Type="http://schemas.openxmlformats.org/officeDocument/2006/relationships/oleObject" Target="../embeddings/oleObject1.bin"/><Relationship Id="rId5" Type="http://schemas.openxmlformats.org/officeDocument/2006/relationships/image" Target="../media/image24.png"/><Relationship Id="rId1" Type="http://schemas.openxmlformats.org/officeDocument/2006/relationships/vmlDrawing" Target="../drawings/vmlDrawing1.vml"/><Relationship Id="rId2" Type="http://schemas.openxmlformats.org/officeDocument/2006/relationships/slideLayout" Target="../slideLayouts/slideLayout25.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3" Type="http://schemas.openxmlformats.org/officeDocument/2006/relationships/hyperlink" Target="http://www.ieee.org/documents/47291_ccrefguide.pdf" TargetMode="External"/><Relationship Id="rId4" Type="http://schemas.openxmlformats.org/officeDocument/2006/relationships/hyperlink" Target="http://www.ieee.org/societies_communities/geo_activities/chapters/society_chapter_funding_guide.html" TargetMode="External"/><Relationship Id="rId5" Type="http://schemas.openxmlformats.org/officeDocument/2006/relationships/hyperlink" Target="https://www.ieee.org/about/volunteers/samieee/index.html" TargetMode="External"/><Relationship Id="rId6" Type="http://schemas.openxmlformats.org/officeDocument/2006/relationships/hyperlink" Target="http://sites.ieee.org/vtools/" TargetMode="External"/><Relationship Id="rId7" Type="http://schemas.openxmlformats.org/officeDocument/2006/relationships/hyperlink" Target="http://www.ieee.org/societies_communities/geo_activities/required_reporting/financial_reporting.html" TargetMode="External"/><Relationship Id="rId1" Type="http://schemas.openxmlformats.org/officeDocument/2006/relationships/slideLayout" Target="../slideLayouts/slideLayout2.xml"/><Relationship Id="rId2" Type="http://schemas.openxmlformats.org/officeDocument/2006/relationships/hyperlink" Target="http://www.ieee-bv.org/section/operations/setting-up-and-running-a-chapter/" TargetMode="External"/></Relationships>
</file>

<file path=ppt/slides/_rels/slide8.xml.rels><?xml version="1.0" encoding="UTF-8" standalone="yes"?>
<Relationships xmlns="http://schemas.openxmlformats.org/package/2006/relationships"><Relationship Id="rId3" Type="http://schemas.openxmlformats.org/officeDocument/2006/relationships/image" Target="../media/image25.png"/><Relationship Id="rId4" Type="http://schemas.openxmlformats.org/officeDocument/2006/relationships/image" Target="../media/image26.png"/><Relationship Id="rId5" Type="http://schemas.openxmlformats.org/officeDocument/2006/relationships/hyperlink" Target="http://www.ieee.org/web/publications/rights/mbbluegif.html" TargetMode="External"/><Relationship Id="rId6" Type="http://schemas.openxmlformats.org/officeDocument/2006/relationships/image" Target="../media/image27.png"/><Relationship Id="rId7" Type="http://schemas.openxmlformats.org/officeDocument/2006/relationships/image" Target="http://www.ieee.org/portal/cms_docs_iportals/iportals/publications/rights/MBblue.gif" TargetMode="External"/><Relationship Id="rId1" Type="http://schemas.openxmlformats.org/officeDocument/2006/relationships/slideLayout" Target="../slideLayouts/slideLayout25.xml"/><Relationship Id="rId2" Type="http://schemas.openxmlformats.org/officeDocument/2006/relationships/notesSlide" Target="../notesSlides/notesSlide3.xml"/></Relationships>
</file>

<file path=ppt/slides/_rels/slide9.xml.rels><?xml version="1.0" encoding="UTF-8" standalone="yes"?>
<Relationships xmlns="http://schemas.openxmlformats.org/package/2006/relationships"><Relationship Id="rId3" Type="http://schemas.openxmlformats.org/officeDocument/2006/relationships/image" Target="../media/image28.jpeg"/><Relationship Id="rId4" Type="http://schemas.openxmlformats.org/officeDocument/2006/relationships/image" Target="../media/image7.png"/><Relationship Id="rId5" Type="http://schemas.openxmlformats.org/officeDocument/2006/relationships/image" Target="../media/image29.png"/><Relationship Id="rId1" Type="http://schemas.openxmlformats.org/officeDocument/2006/relationships/slideLayout" Target="../slideLayouts/slideLayout25.xml"/><Relationship Id="rId2" Type="http://schemas.openxmlformats.org/officeDocument/2006/relationships/notesSlide" Target="../notesSlides/notesSlide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ctrTitle"/>
          </p:nvPr>
        </p:nvSpPr>
        <p:spPr>
          <a:xfrm>
            <a:off x="304800" y="1447800"/>
            <a:ext cx="8534400" cy="1981200"/>
          </a:xfrm>
        </p:spPr>
        <p:txBody>
          <a:bodyPr/>
          <a:lstStyle/>
          <a:p>
            <a:pPr algn="ctr" eaLnBrk="1" hangingPunct="1"/>
            <a:r>
              <a:rPr lang="en-US" sz="4000" dirty="0" smtClean="0">
                <a:latin typeface="Verdana" charset="0"/>
                <a:ea typeface="ＭＳ Ｐゴシック" charset="0"/>
                <a:cs typeface="ＭＳ Ｐゴシック" charset="0"/>
              </a:rPr>
              <a:t>Officer Orientation</a:t>
            </a:r>
            <a:br>
              <a:rPr lang="en-US" sz="4000" dirty="0" smtClean="0">
                <a:latin typeface="Verdana" charset="0"/>
                <a:ea typeface="ＭＳ Ｐゴシック" charset="0"/>
                <a:cs typeface="ＭＳ Ｐゴシック" charset="0"/>
              </a:rPr>
            </a:br>
            <a:r>
              <a:rPr lang="en-US" sz="4000" dirty="0" smtClean="0">
                <a:latin typeface="Verdana" charset="0"/>
                <a:ea typeface="ＭＳ Ｐゴシック" charset="0"/>
                <a:cs typeface="ＭＳ Ｐゴシック" charset="0"/>
              </a:rPr>
              <a:t/>
            </a:r>
            <a:br>
              <a:rPr lang="en-US" sz="4000" dirty="0" smtClean="0">
                <a:latin typeface="Verdana" charset="0"/>
                <a:ea typeface="ＭＳ Ｐゴシック" charset="0"/>
                <a:cs typeface="ＭＳ Ｐゴシック" charset="0"/>
              </a:rPr>
            </a:br>
            <a:r>
              <a:rPr lang="en-US" sz="4000" dirty="0" smtClean="0">
                <a:latin typeface="Verdana" charset="0"/>
                <a:ea typeface="ＭＳ Ｐゴシック" charset="0"/>
                <a:cs typeface="ＭＳ Ｐゴシック" charset="0"/>
              </a:rPr>
              <a:t>Buenaventura Section</a:t>
            </a:r>
            <a:endParaRPr lang="en-US" sz="3200" dirty="0">
              <a:latin typeface="Verdana" charset="0"/>
              <a:ea typeface="ＭＳ Ｐゴシック" charset="0"/>
              <a:cs typeface="ＭＳ Ｐゴシック" charset="0"/>
            </a:endParaRPr>
          </a:p>
        </p:txBody>
      </p:sp>
      <p:sp>
        <p:nvSpPr>
          <p:cNvPr id="11267" name="Rectangle 3"/>
          <p:cNvSpPr>
            <a:spLocks noGrp="1" noChangeArrowheads="1"/>
          </p:cNvSpPr>
          <p:nvPr>
            <p:ph type="subTitle" idx="1"/>
          </p:nvPr>
        </p:nvSpPr>
        <p:spPr>
          <a:xfrm>
            <a:off x="762000" y="4038600"/>
            <a:ext cx="8382000" cy="1752600"/>
          </a:xfrm>
        </p:spPr>
        <p:txBody>
          <a:bodyPr/>
          <a:lstStyle/>
          <a:p>
            <a:pPr eaLnBrk="1" hangingPunct="1">
              <a:buFont typeface="Wingdings" charset="0"/>
              <a:buNone/>
            </a:pPr>
            <a:r>
              <a:rPr lang="en-US" dirty="0" smtClean="0">
                <a:latin typeface="Verdana" charset="0"/>
                <a:ea typeface="ＭＳ Ｐゴシック" charset="0"/>
                <a:cs typeface="ＭＳ Ｐゴシック" charset="0"/>
              </a:rPr>
              <a:t>Steven F. Johnson</a:t>
            </a:r>
            <a:endParaRPr lang="en-US" dirty="0">
              <a:latin typeface="Verdana" charset="0"/>
              <a:ea typeface="ＭＳ Ｐゴシック" charset="0"/>
              <a:cs typeface="ＭＳ Ｐゴシック" charset="0"/>
            </a:endParaRPr>
          </a:p>
          <a:p>
            <a:pPr eaLnBrk="1" hangingPunct="1">
              <a:buFont typeface="Wingdings" charset="0"/>
              <a:buNone/>
            </a:pPr>
            <a:r>
              <a:rPr lang="en-US" dirty="0" smtClean="0">
                <a:latin typeface="Verdana" charset="0"/>
                <a:ea typeface="ＭＳ Ｐゴシック" charset="0"/>
                <a:cs typeface="ＭＳ Ｐゴシック" charset="0"/>
              </a:rPr>
              <a:t>Senior Member, IEEE</a:t>
            </a:r>
            <a:endParaRPr lang="en-US" dirty="0">
              <a:latin typeface="Verdana" charset="0"/>
              <a:ea typeface="ＭＳ Ｐゴシック" charset="0"/>
              <a:cs typeface="ＭＳ Ｐゴシック" charset="0"/>
            </a:endParaRPr>
          </a:p>
          <a:p>
            <a:pPr eaLnBrk="1" hangingPunct="1">
              <a:buFont typeface="Wingdings" charset="0"/>
              <a:buNone/>
            </a:pPr>
            <a:endParaRPr lang="en-US" dirty="0">
              <a:latin typeface="Verdana" charset="0"/>
              <a:ea typeface="ＭＳ Ｐゴシック" charset="0"/>
              <a:cs typeface="ＭＳ Ｐゴシック" charset="0"/>
            </a:endParaRPr>
          </a:p>
          <a:p>
            <a:pPr eaLnBrk="1" hangingPunct="1">
              <a:buFont typeface="Wingdings" charset="0"/>
              <a:buNone/>
            </a:pPr>
            <a:r>
              <a:rPr lang="en-US" sz="1600" dirty="0" smtClean="0">
                <a:latin typeface="Verdana" charset="0"/>
                <a:ea typeface="ＭＳ Ｐゴシック" charset="0"/>
                <a:cs typeface="ＭＳ Ｐゴシック" charset="0"/>
              </a:rPr>
              <a:t>May 20, 2015</a:t>
            </a:r>
            <a:endParaRPr lang="en-US" sz="1600" dirty="0">
              <a:latin typeface="Verdana" charset="0"/>
              <a:ea typeface="ＭＳ Ｐゴシック" charset="0"/>
              <a:cs typeface="ＭＳ Ｐゴシック" charset="0"/>
            </a:endParaRPr>
          </a:p>
        </p:txBody>
      </p:sp>
    </p:spTree>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99430"/>
            <a:ext cx="8229600" cy="1143000"/>
          </a:xfrm>
        </p:spPr>
        <p:txBody>
          <a:bodyPr/>
          <a:lstStyle/>
          <a:p>
            <a:r>
              <a:rPr lang="en-US" dirty="0" smtClean="0"/>
              <a:t>IEEE Region 6 Objectives, 2015</a:t>
            </a:r>
            <a:endParaRPr lang="en-US" dirty="0"/>
          </a:p>
        </p:txBody>
      </p:sp>
      <p:sp>
        <p:nvSpPr>
          <p:cNvPr id="3" name="Content Placeholder 2"/>
          <p:cNvSpPr>
            <a:spLocks noGrp="1"/>
          </p:cNvSpPr>
          <p:nvPr>
            <p:ph idx="1"/>
          </p:nvPr>
        </p:nvSpPr>
        <p:spPr>
          <a:xfrm>
            <a:off x="457199" y="1416380"/>
            <a:ext cx="8530683" cy="5118235"/>
          </a:xfrm>
        </p:spPr>
        <p:txBody>
          <a:bodyPr>
            <a:noAutofit/>
          </a:bodyPr>
          <a:lstStyle/>
          <a:p>
            <a:r>
              <a:rPr lang="en-US" dirty="0" smtClean="0"/>
              <a:t>Respect and enable the volunteer</a:t>
            </a:r>
          </a:p>
          <a:p>
            <a:r>
              <a:rPr lang="en-US" dirty="0" smtClean="0"/>
              <a:t>Enhance membership and improve retention</a:t>
            </a:r>
          </a:p>
          <a:p>
            <a:r>
              <a:rPr lang="en-US" dirty="0" smtClean="0"/>
              <a:t>Enhance our on-line experience </a:t>
            </a:r>
          </a:p>
          <a:p>
            <a:r>
              <a:rPr lang="en-US" dirty="0" smtClean="0"/>
              <a:t>Create active alliances with industry and VCs</a:t>
            </a:r>
          </a:p>
          <a:p>
            <a:r>
              <a:rPr lang="en-US" dirty="0" smtClean="0"/>
              <a:t>Create active alliances with academia</a:t>
            </a:r>
          </a:p>
          <a:p>
            <a:r>
              <a:rPr lang="en-US" dirty="0" smtClean="0"/>
              <a:t>Create active alliances with technically oriented cultural groups and STEM</a:t>
            </a:r>
          </a:p>
          <a:p>
            <a:r>
              <a:rPr lang="en-US" dirty="0" smtClean="0"/>
              <a:t>Recognize and celebrate our history</a:t>
            </a:r>
          </a:p>
          <a:p>
            <a:r>
              <a:rPr lang="en-US" dirty="0" smtClean="0"/>
              <a:t>Make IEEE Region 6 cool, be creative</a:t>
            </a:r>
          </a:p>
          <a:p>
            <a:endParaRPr lang="en-US" dirty="0"/>
          </a:p>
        </p:txBody>
      </p:sp>
      <p:sp>
        <p:nvSpPr>
          <p:cNvPr id="4" name="Slide Number Placeholder 3"/>
          <p:cNvSpPr>
            <a:spLocks noGrp="1"/>
          </p:cNvSpPr>
          <p:nvPr>
            <p:ph type="sldNum" sz="quarter" idx="12"/>
          </p:nvPr>
        </p:nvSpPr>
        <p:spPr/>
        <p:txBody>
          <a:bodyPr/>
          <a:lstStyle/>
          <a:p>
            <a:fld id="{7900DAE3-67FE-7D4C-B71A-A4336BE93589}" type="slidenum">
              <a:rPr lang="en-US">
                <a:solidFill>
                  <a:prstClr val="black">
                    <a:tint val="75000"/>
                  </a:prstClr>
                </a:solidFill>
              </a:rPr>
              <a:pPr/>
              <a:t>10</a:t>
            </a:fld>
            <a:endParaRPr lang="en-US">
              <a:solidFill>
                <a:prstClr val="black">
                  <a:tint val="75000"/>
                </a:prstClr>
              </a:solidFill>
            </a:endParaRPr>
          </a:p>
        </p:txBody>
      </p:sp>
    </p:spTree>
    <p:extLst>
      <p:ext uri="{BB962C8B-B14F-4D97-AF65-F5344CB8AC3E}">
        <p14:creationId xmlns:p14="http://schemas.microsoft.com/office/powerpoint/2010/main" val="184845400"/>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Region 6  - Initiatives</a:t>
            </a:r>
            <a:endParaRPr lang="en-US" dirty="0"/>
          </a:p>
        </p:txBody>
      </p:sp>
      <p:sp>
        <p:nvSpPr>
          <p:cNvPr id="3" name="Content Placeholder 2"/>
          <p:cNvSpPr>
            <a:spLocks noGrp="1"/>
          </p:cNvSpPr>
          <p:nvPr>
            <p:ph sz="quarter" idx="14"/>
          </p:nvPr>
        </p:nvSpPr>
        <p:spPr>
          <a:xfrm>
            <a:off x="365760" y="1460045"/>
            <a:ext cx="8326438" cy="4389120"/>
          </a:xfrm>
        </p:spPr>
        <p:txBody>
          <a:bodyPr/>
          <a:lstStyle/>
          <a:p>
            <a:r>
              <a:rPr lang="en-US" dirty="0" smtClean="0"/>
              <a:t>Membership in arrears recruitment and membership recognition</a:t>
            </a:r>
          </a:p>
          <a:p>
            <a:r>
              <a:rPr lang="en-US" dirty="0" smtClean="0"/>
              <a:t>Region 6 conferences</a:t>
            </a:r>
          </a:p>
          <a:p>
            <a:r>
              <a:rPr lang="en-US" dirty="0" smtClean="0"/>
              <a:t>On-line conferences</a:t>
            </a:r>
          </a:p>
          <a:p>
            <a:r>
              <a:rPr lang="en-US" dirty="0" smtClean="0"/>
              <a:t>Chapter meeting recording</a:t>
            </a:r>
          </a:p>
          <a:p>
            <a:r>
              <a:rPr lang="en-US" dirty="0" smtClean="0"/>
              <a:t>Program management for Region 6 activities</a:t>
            </a:r>
          </a:p>
          <a:p>
            <a:r>
              <a:rPr lang="en-US" dirty="0" smtClean="0"/>
              <a:t>Creating alliances with industry and academia</a:t>
            </a:r>
          </a:p>
          <a:p>
            <a:r>
              <a:rPr lang="en-US" dirty="0" smtClean="0"/>
              <a:t>Student and STEM Support</a:t>
            </a:r>
          </a:p>
          <a:p>
            <a:r>
              <a:rPr lang="en-US" dirty="0" smtClean="0"/>
              <a:t>Region 6 IEEE Engineering Milestone Coordinator</a:t>
            </a:r>
            <a:endParaRPr lang="en-US" dirty="0"/>
          </a:p>
        </p:txBody>
      </p:sp>
      <p:sp>
        <p:nvSpPr>
          <p:cNvPr id="4" name="Slide Number Placeholder 3"/>
          <p:cNvSpPr>
            <a:spLocks noGrp="1"/>
          </p:cNvSpPr>
          <p:nvPr>
            <p:ph type="sldNum" sz="quarter" idx="15"/>
          </p:nvPr>
        </p:nvSpPr>
        <p:spPr/>
        <p:txBody>
          <a:bodyPr/>
          <a:lstStyle/>
          <a:p>
            <a:fld id="{7900DAE3-67FE-7D4C-B71A-A4336BE93589}" type="slidenum">
              <a:rPr lang="en-US" smtClean="0">
                <a:solidFill>
                  <a:prstClr val="black">
                    <a:tint val="75000"/>
                  </a:prstClr>
                </a:solidFill>
              </a:rPr>
              <a:pPr/>
              <a:t>11</a:t>
            </a:fld>
            <a:endParaRPr lang="en-US">
              <a:solidFill>
                <a:prstClr val="black">
                  <a:tint val="75000"/>
                </a:prstClr>
              </a:solidFill>
            </a:endParaRPr>
          </a:p>
        </p:txBody>
      </p:sp>
    </p:spTree>
    <p:extLst>
      <p:ext uri="{BB962C8B-B14F-4D97-AF65-F5344CB8AC3E}">
        <p14:creationId xmlns:p14="http://schemas.microsoft.com/office/powerpoint/2010/main" val="3801457323"/>
      </p:ext>
    </p:extLst>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Membership </a:t>
            </a:r>
            <a:r>
              <a:rPr lang="en-US" dirty="0" smtClean="0"/>
              <a:t>Initiative – </a:t>
            </a:r>
            <a:br>
              <a:rPr lang="en-US" dirty="0" smtClean="0"/>
            </a:br>
            <a:r>
              <a:rPr lang="en-US" dirty="0" smtClean="0"/>
              <a:t>Member to Member Renewal</a:t>
            </a:r>
            <a:endParaRPr lang="en-US" dirty="0"/>
          </a:p>
        </p:txBody>
      </p:sp>
      <p:sp>
        <p:nvSpPr>
          <p:cNvPr id="3" name="Content Placeholder 2"/>
          <p:cNvSpPr>
            <a:spLocks noGrp="1"/>
          </p:cNvSpPr>
          <p:nvPr>
            <p:ph idx="1"/>
          </p:nvPr>
        </p:nvSpPr>
        <p:spPr>
          <a:xfrm>
            <a:off x="365125" y="1500687"/>
            <a:ext cx="8326438" cy="4386262"/>
          </a:xfrm>
        </p:spPr>
        <p:txBody>
          <a:bodyPr/>
          <a:lstStyle/>
          <a:p>
            <a:r>
              <a:rPr lang="en-US" sz="2000" dirty="0" smtClean="0"/>
              <a:t>Towards the end of February 2015 IEEE discontinued membership for folks that didn’t renew their membership</a:t>
            </a:r>
          </a:p>
          <a:p>
            <a:r>
              <a:rPr lang="en-US" sz="2000" dirty="0" smtClean="0"/>
              <a:t>In March 2015 Region 6 began a pilot micro-volunteer program, with IEEE Membership Recruitment, to get IEEE volunteers to sign up to make calls to a list of 10 people in their Section</a:t>
            </a:r>
          </a:p>
          <a:p>
            <a:r>
              <a:rPr lang="en-US" sz="2000" dirty="0" smtClean="0"/>
              <a:t>An incentive program was created for callers who are able to get discontinued members to renew</a:t>
            </a:r>
          </a:p>
          <a:p>
            <a:r>
              <a:rPr lang="en-US" sz="2000" dirty="0"/>
              <a:t>O</a:t>
            </a:r>
            <a:r>
              <a:rPr lang="en-US" sz="2000" dirty="0" smtClean="0"/>
              <a:t>ver 50 people have already signed up to do these calls </a:t>
            </a:r>
          </a:p>
          <a:p>
            <a:r>
              <a:rPr lang="en-US" sz="2000" dirty="0" smtClean="0"/>
              <a:t>You can find out about this program and sign up </a:t>
            </a:r>
            <a:r>
              <a:rPr lang="en-US" sz="2000" dirty="0"/>
              <a:t>to volunteer at:  http://ieee-region6.org/2015/microvolunteer-project-non-renewing-member-survey</a:t>
            </a:r>
            <a:r>
              <a:rPr lang="en-US" sz="2000" dirty="0" smtClean="0"/>
              <a:t>/</a:t>
            </a:r>
            <a:endParaRPr lang="en-US" sz="2000" dirty="0"/>
          </a:p>
        </p:txBody>
      </p:sp>
      <p:sp>
        <p:nvSpPr>
          <p:cNvPr id="4" name="Slide Number Placeholder 3"/>
          <p:cNvSpPr>
            <a:spLocks noGrp="1"/>
          </p:cNvSpPr>
          <p:nvPr>
            <p:ph type="sldNum" sz="quarter" idx="12"/>
          </p:nvPr>
        </p:nvSpPr>
        <p:spPr/>
        <p:txBody>
          <a:bodyPr/>
          <a:lstStyle/>
          <a:p>
            <a:fld id="{7900DAE3-67FE-7D4C-B71A-A4336BE93589}" type="slidenum">
              <a:rPr lang="en-US">
                <a:solidFill>
                  <a:prstClr val="black">
                    <a:tint val="75000"/>
                  </a:prstClr>
                </a:solidFill>
              </a:rPr>
              <a:pPr/>
              <a:t>12</a:t>
            </a:fld>
            <a:endParaRPr lang="en-US">
              <a:solidFill>
                <a:prstClr val="black">
                  <a:tint val="75000"/>
                </a:prstClr>
              </a:solidFill>
            </a:endParaRPr>
          </a:p>
        </p:txBody>
      </p:sp>
    </p:spTree>
    <p:extLst>
      <p:ext uri="{BB962C8B-B14F-4D97-AF65-F5344CB8AC3E}">
        <p14:creationId xmlns:p14="http://schemas.microsoft.com/office/powerpoint/2010/main" val="3477418186"/>
      </p:ext>
    </p:extLst>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Membership Initiative –</a:t>
            </a:r>
            <a:br>
              <a:rPr lang="en-US" dirty="0" smtClean="0"/>
            </a:br>
            <a:r>
              <a:rPr lang="en-US" dirty="0" smtClean="0"/>
              <a:t>Elevations </a:t>
            </a:r>
            <a:endParaRPr lang="en-US" dirty="0"/>
          </a:p>
        </p:txBody>
      </p:sp>
      <p:sp>
        <p:nvSpPr>
          <p:cNvPr id="3" name="Content Placeholder 2"/>
          <p:cNvSpPr>
            <a:spLocks noGrp="1"/>
          </p:cNvSpPr>
          <p:nvPr>
            <p:ph idx="1"/>
          </p:nvPr>
        </p:nvSpPr>
        <p:spPr>
          <a:xfrm>
            <a:off x="365125" y="1413809"/>
            <a:ext cx="8326438" cy="4386262"/>
          </a:xfrm>
        </p:spPr>
        <p:txBody>
          <a:bodyPr/>
          <a:lstStyle/>
          <a:p>
            <a:r>
              <a:rPr lang="en-US" sz="2200" dirty="0" smtClean="0"/>
              <a:t>Associate to Member </a:t>
            </a:r>
            <a:r>
              <a:rPr lang="en-US" sz="2200" dirty="0"/>
              <a:t>elevation </a:t>
            </a:r>
            <a:r>
              <a:rPr lang="en-US" sz="2200" dirty="0" smtClean="0"/>
              <a:t>information:  </a:t>
            </a:r>
            <a:r>
              <a:rPr lang="en-US" sz="2200" dirty="0">
                <a:hlinkClick r:id="rId2"/>
              </a:rPr>
              <a:t>http://www.ieee.org/membership_services/membership/</a:t>
            </a:r>
            <a:r>
              <a:rPr lang="en-US" sz="2200" dirty="0" smtClean="0">
                <a:hlinkClick r:id="rId2"/>
              </a:rPr>
              <a:t>grade_elevation.html</a:t>
            </a:r>
            <a:endParaRPr lang="en-US" sz="2200" dirty="0" smtClean="0"/>
          </a:p>
          <a:p>
            <a:r>
              <a:rPr lang="en-US" sz="2200" dirty="0" smtClean="0"/>
              <a:t>Senior membership elevations</a:t>
            </a:r>
          </a:p>
          <a:p>
            <a:pPr lvl="1"/>
            <a:r>
              <a:rPr lang="en-US" dirty="0"/>
              <a:t>O</a:t>
            </a:r>
            <a:r>
              <a:rPr lang="en-US" dirty="0" smtClean="0"/>
              <a:t>rganize local activities to get eligible members elevated</a:t>
            </a:r>
          </a:p>
          <a:p>
            <a:pPr lvl="1"/>
            <a:r>
              <a:rPr lang="en-US" dirty="0" smtClean="0"/>
              <a:t>This recognizes our members for their experience and may help with retention</a:t>
            </a:r>
          </a:p>
          <a:p>
            <a:pPr marL="346075" lvl="1" indent="-346075">
              <a:spcBef>
                <a:spcPts val="1800"/>
              </a:spcBef>
              <a:buClrTx/>
              <a:buSzPct val="135000"/>
              <a:buBlip>
                <a:blip r:embed="rId3"/>
              </a:buBlip>
            </a:pPr>
            <a:r>
              <a:rPr lang="en-US" sz="2200" dirty="0" smtClean="0"/>
              <a:t>Sections can order membership loyalty recognition pins from the IEEE, </a:t>
            </a:r>
            <a:r>
              <a:rPr lang="en-US" sz="2200" dirty="0">
                <a:hlinkClick r:id="rId4"/>
              </a:rPr>
              <a:t>www.ieee.org/</a:t>
            </a:r>
            <a:r>
              <a:rPr lang="en-US" sz="2200" dirty="0" smtClean="0">
                <a:hlinkClick r:id="rId4"/>
              </a:rPr>
              <a:t>loyalty</a:t>
            </a:r>
            <a:endParaRPr lang="en-US" sz="2200" dirty="0"/>
          </a:p>
        </p:txBody>
      </p:sp>
      <p:sp>
        <p:nvSpPr>
          <p:cNvPr id="4" name="Slide Number Placeholder 3"/>
          <p:cNvSpPr>
            <a:spLocks noGrp="1"/>
          </p:cNvSpPr>
          <p:nvPr>
            <p:ph type="sldNum" sz="quarter" idx="12"/>
          </p:nvPr>
        </p:nvSpPr>
        <p:spPr/>
        <p:txBody>
          <a:bodyPr/>
          <a:lstStyle/>
          <a:p>
            <a:fld id="{7900DAE3-67FE-7D4C-B71A-A4336BE93589}" type="slidenum">
              <a:rPr lang="en-US">
                <a:solidFill>
                  <a:prstClr val="black">
                    <a:tint val="75000"/>
                  </a:prstClr>
                </a:solidFill>
              </a:rPr>
              <a:pPr/>
              <a:t>13</a:t>
            </a:fld>
            <a:endParaRPr lang="en-US">
              <a:solidFill>
                <a:prstClr val="black">
                  <a:tint val="75000"/>
                </a:prstClr>
              </a:solidFill>
            </a:endParaRPr>
          </a:p>
        </p:txBody>
      </p:sp>
    </p:spTree>
    <p:extLst>
      <p:ext uri="{BB962C8B-B14F-4D97-AF65-F5344CB8AC3E}">
        <p14:creationId xmlns:p14="http://schemas.microsoft.com/office/powerpoint/2010/main" val="2674798024"/>
      </p:ext>
    </p:extLst>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IEEE Elections (this Summer)</a:t>
            </a:r>
            <a:endParaRPr lang="en-US" dirty="0"/>
          </a:p>
        </p:txBody>
      </p:sp>
      <p:sp>
        <p:nvSpPr>
          <p:cNvPr id="3" name="Content Placeholder 2"/>
          <p:cNvSpPr>
            <a:spLocks noGrp="1"/>
          </p:cNvSpPr>
          <p:nvPr>
            <p:ph idx="1"/>
          </p:nvPr>
        </p:nvSpPr>
        <p:spPr>
          <a:xfrm>
            <a:off x="365125" y="1599769"/>
            <a:ext cx="8326438" cy="4386262"/>
          </a:xfrm>
        </p:spPr>
        <p:txBody>
          <a:bodyPr/>
          <a:lstStyle/>
          <a:p>
            <a:r>
              <a:rPr lang="en-US" sz="1900" dirty="0" smtClean="0"/>
              <a:t>There will be the usual slate of candidates running for various IEEE offices, please read their </a:t>
            </a:r>
            <a:r>
              <a:rPr lang="en-US" sz="1900" dirty="0"/>
              <a:t>information at:  https://</a:t>
            </a:r>
            <a:r>
              <a:rPr lang="en-US" sz="1900" dirty="0" err="1"/>
              <a:t>www.ieee.org</a:t>
            </a:r>
            <a:r>
              <a:rPr lang="en-US" sz="1900" dirty="0"/>
              <a:t>/about/corporate/election/</a:t>
            </a:r>
            <a:r>
              <a:rPr lang="en-US" sz="1900" dirty="0" err="1"/>
              <a:t>candidates.html</a:t>
            </a:r>
            <a:endParaRPr lang="en-US" sz="1900" dirty="0" smtClean="0"/>
          </a:p>
          <a:p>
            <a:r>
              <a:rPr lang="en-US" sz="1900" dirty="0" smtClean="0"/>
              <a:t>In addition there is a very important additional item on the ballot, major changes are proposed for the IEEE constitution.  I urge you to read the proposed changes in detail and make an informed vote.  You can find out more about the proposed amendments and participate in discussions at</a:t>
            </a:r>
            <a:r>
              <a:rPr lang="en-US" sz="1900" dirty="0"/>
              <a:t>:  </a:t>
            </a:r>
            <a:r>
              <a:rPr lang="en-US" sz="1900" dirty="0">
                <a:hlinkClick r:id="rId2"/>
              </a:rPr>
              <a:t>http://theinstitute.ieee.org/briefings/business/proposed-amendment-to-the-ieee-</a:t>
            </a:r>
            <a:r>
              <a:rPr lang="en-US" sz="1900" dirty="0" smtClean="0">
                <a:hlinkClick r:id="rId2"/>
              </a:rPr>
              <a:t>constitution</a:t>
            </a:r>
            <a:endParaRPr lang="en-US" sz="1900" dirty="0" smtClean="0"/>
          </a:p>
          <a:p>
            <a:r>
              <a:rPr lang="en-US" sz="1900" dirty="0" smtClean="0"/>
              <a:t>You can see the actual amendments compared to the </a:t>
            </a:r>
            <a:r>
              <a:rPr lang="en-US" sz="1900" dirty="0"/>
              <a:t>current constitution at:  </a:t>
            </a:r>
            <a:r>
              <a:rPr lang="en-US" sz="1900" dirty="0">
                <a:hlinkClick r:id="rId3"/>
              </a:rPr>
              <a:t>http://www.ieee.org/about/corporate/election/</a:t>
            </a:r>
            <a:r>
              <a:rPr lang="en-US" sz="1900" dirty="0" smtClean="0">
                <a:hlinkClick r:id="rId3"/>
              </a:rPr>
              <a:t>2015_constitutional_amendment.html</a:t>
            </a:r>
            <a:r>
              <a:rPr lang="en-US" sz="1900" dirty="0" smtClean="0"/>
              <a:t> </a:t>
            </a:r>
            <a:endParaRPr lang="en-US" sz="1900" dirty="0"/>
          </a:p>
        </p:txBody>
      </p:sp>
      <p:sp>
        <p:nvSpPr>
          <p:cNvPr id="4" name="Slide Number Placeholder 3"/>
          <p:cNvSpPr>
            <a:spLocks noGrp="1"/>
          </p:cNvSpPr>
          <p:nvPr>
            <p:ph type="sldNum" sz="quarter" idx="12"/>
          </p:nvPr>
        </p:nvSpPr>
        <p:spPr/>
        <p:txBody>
          <a:bodyPr/>
          <a:lstStyle/>
          <a:p>
            <a:fld id="{7900DAE3-67FE-7D4C-B71A-A4336BE93589}" type="slidenum">
              <a:rPr lang="en-US">
                <a:solidFill>
                  <a:prstClr val="black">
                    <a:tint val="75000"/>
                  </a:prstClr>
                </a:solidFill>
              </a:rPr>
              <a:pPr/>
              <a:t>14</a:t>
            </a:fld>
            <a:endParaRPr lang="en-US">
              <a:solidFill>
                <a:prstClr val="black">
                  <a:tint val="75000"/>
                </a:prstClr>
              </a:solidFill>
            </a:endParaRPr>
          </a:p>
        </p:txBody>
      </p:sp>
    </p:spTree>
    <p:extLst>
      <p:ext uri="{BB962C8B-B14F-4D97-AF65-F5344CB8AC3E}">
        <p14:creationId xmlns:p14="http://schemas.microsoft.com/office/powerpoint/2010/main" val="1101692850"/>
      </p:ext>
    </p:extLst>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1" name="Title 1"/>
          <p:cNvSpPr>
            <a:spLocks noGrp="1"/>
          </p:cNvSpPr>
          <p:nvPr>
            <p:ph type="title"/>
          </p:nvPr>
        </p:nvSpPr>
        <p:spPr>
          <a:xfrm>
            <a:off x="457200" y="274638"/>
            <a:ext cx="8229600" cy="834448"/>
          </a:xfrm>
        </p:spPr>
        <p:txBody>
          <a:bodyPr/>
          <a:lstStyle/>
          <a:p>
            <a:r>
              <a:rPr lang="en-US" dirty="0" smtClean="0">
                <a:latin typeface="Verdana" charset="0"/>
                <a:ea typeface="ＭＳ Ｐゴシック" charset="0"/>
                <a:cs typeface="ＭＳ Ｐゴシック" charset="0"/>
              </a:rPr>
              <a:t>Region 6 Conferences</a:t>
            </a:r>
            <a:endParaRPr lang="en-US" dirty="0">
              <a:latin typeface="Verdana" charset="0"/>
              <a:ea typeface="ＭＳ Ｐゴシック" charset="0"/>
              <a:cs typeface="ＭＳ Ｐゴシック" charset="0"/>
            </a:endParaRPr>
          </a:p>
        </p:txBody>
      </p:sp>
      <p:sp>
        <p:nvSpPr>
          <p:cNvPr id="46082" name="Slide Number Placeholder 4"/>
          <p:cNvSpPr>
            <a:spLocks noGrp="1"/>
          </p:cNvSpPr>
          <p:nvPr>
            <p:ph type="sldNum" sz="quarter" idx="11"/>
          </p:nvPr>
        </p:nvSpPr>
        <p:spPr bwMode="auto">
          <a:xfrm>
            <a:off x="6372823" y="5810206"/>
            <a:ext cx="28956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43FC4BB3-1613-A847-B563-AE2AF4058694}" type="slidenum">
              <a:rPr lang="en-US" sz="1000">
                <a:solidFill>
                  <a:srgbClr val="898989"/>
                </a:solidFill>
              </a:rPr>
              <a:pPr/>
              <a:t>15</a:t>
            </a:fld>
            <a:endParaRPr lang="en-US" sz="1000">
              <a:solidFill>
                <a:srgbClr val="898989"/>
              </a:solidFill>
            </a:endParaRPr>
          </a:p>
        </p:txBody>
      </p:sp>
      <p:sp>
        <p:nvSpPr>
          <p:cNvPr id="46083" name="Content Placeholder 6"/>
          <p:cNvSpPr>
            <a:spLocks noGrp="1"/>
          </p:cNvSpPr>
          <p:nvPr>
            <p:ph idx="1"/>
          </p:nvPr>
        </p:nvSpPr>
        <p:spPr>
          <a:xfrm>
            <a:off x="288220" y="1557013"/>
            <a:ext cx="8601357" cy="2900939"/>
          </a:xfrm>
        </p:spPr>
        <p:txBody>
          <a:bodyPr>
            <a:normAutofit fontScale="92500"/>
          </a:bodyPr>
          <a:lstStyle/>
          <a:p>
            <a:r>
              <a:rPr lang="en-US" b="1" dirty="0" smtClean="0">
                <a:latin typeface="Verdana" charset="0"/>
                <a:ea typeface="ＭＳ Ｐゴシック" charset="0"/>
                <a:cs typeface="ＭＳ Ｐゴシック" charset="0"/>
              </a:rPr>
              <a:t>WIE-ILC </a:t>
            </a:r>
            <a:r>
              <a:rPr lang="en-US" b="1" dirty="0">
                <a:latin typeface="Verdana" charset="0"/>
                <a:ea typeface="ＭＳ Ｐゴシック" charset="0"/>
                <a:cs typeface="ＭＳ Ｐゴシック" charset="0"/>
              </a:rPr>
              <a:t>– </a:t>
            </a:r>
            <a:r>
              <a:rPr lang="en-US" b="1" dirty="0" smtClean="0">
                <a:latin typeface="Verdana" charset="0"/>
                <a:ea typeface="ＭＳ Ｐゴシック" charset="0"/>
                <a:cs typeface="ＭＳ Ｐゴシック" charset="0"/>
              </a:rPr>
              <a:t>April 23-25, 2015, </a:t>
            </a:r>
            <a:r>
              <a:rPr lang="en-US" b="1" dirty="0">
                <a:latin typeface="Verdana" charset="0"/>
                <a:ea typeface="ＭＳ Ｐゴシック" charset="0"/>
                <a:cs typeface="ＭＳ Ｐゴシック" charset="0"/>
              </a:rPr>
              <a:t>San </a:t>
            </a:r>
            <a:r>
              <a:rPr lang="en-US" b="1" dirty="0" smtClean="0">
                <a:latin typeface="Verdana" charset="0"/>
                <a:ea typeface="ＭＳ Ｐゴシック" charset="0"/>
                <a:cs typeface="ＭＳ Ｐゴシック" charset="0"/>
              </a:rPr>
              <a:t>Jose </a:t>
            </a:r>
          </a:p>
          <a:p>
            <a:r>
              <a:rPr lang="en-US" b="1" dirty="0" smtClean="0">
                <a:latin typeface="Verdana" charset="0"/>
              </a:rPr>
              <a:t>Career &amp; Talent Expo (On-line), June 1-30, 2015</a:t>
            </a:r>
            <a:endParaRPr lang="en-US" b="1" dirty="0">
              <a:latin typeface="Verdana" charset="0"/>
              <a:ea typeface="ＭＳ Ｐゴシック" charset="0"/>
              <a:cs typeface="ＭＳ Ｐゴシック" charset="0"/>
            </a:endParaRPr>
          </a:p>
          <a:p>
            <a:r>
              <a:rPr lang="en-US" b="1" dirty="0" err="1">
                <a:latin typeface="Verdana" charset="0"/>
              </a:rPr>
              <a:t>SusTech</a:t>
            </a:r>
            <a:r>
              <a:rPr lang="en-US" b="1" dirty="0">
                <a:latin typeface="Verdana" charset="0"/>
              </a:rPr>
              <a:t> – July 30-August 1, 2015, Ogden, Utah</a:t>
            </a:r>
          </a:p>
          <a:p>
            <a:r>
              <a:rPr lang="en-US" b="1" dirty="0" smtClean="0">
                <a:latin typeface="Verdana" charset="0"/>
                <a:ea typeface="ＭＳ Ｐゴシック" charset="0"/>
                <a:cs typeface="ＭＳ Ｐゴシック" charset="0"/>
              </a:rPr>
              <a:t>GHTC </a:t>
            </a:r>
            <a:r>
              <a:rPr lang="en-US" b="1" dirty="0">
                <a:latin typeface="Verdana" charset="0"/>
                <a:ea typeface="ＭＳ Ｐゴシック" charset="0"/>
                <a:cs typeface="ＭＳ Ｐゴシック" charset="0"/>
              </a:rPr>
              <a:t>– </a:t>
            </a:r>
            <a:r>
              <a:rPr lang="en-US" b="1" dirty="0" smtClean="0">
                <a:latin typeface="Verdana" charset="0"/>
                <a:ea typeface="ＭＳ Ｐゴシック" charset="0"/>
                <a:cs typeface="ＭＳ Ｐゴシック" charset="0"/>
              </a:rPr>
              <a:t>October 8-11, 2015, Seattle</a:t>
            </a:r>
            <a:endParaRPr lang="en-US" b="1" dirty="0">
              <a:latin typeface="Verdana" charset="0"/>
              <a:ea typeface="ＭＳ Ｐゴシック" charset="0"/>
              <a:cs typeface="ＭＳ Ｐゴシック" charset="0"/>
            </a:endParaRPr>
          </a:p>
          <a:p>
            <a:r>
              <a:rPr lang="en-US" b="1" dirty="0" smtClean="0">
                <a:latin typeface="Verdana" charset="0"/>
                <a:ea typeface="ＭＳ Ｐゴシック" charset="0"/>
                <a:cs typeface="ＭＳ Ｐゴシック" charset="0"/>
              </a:rPr>
              <a:t>Rising Stars—January 3 &amp; 4, 2016, Las Vegas</a:t>
            </a:r>
          </a:p>
        </p:txBody>
      </p:sp>
      <p:sp>
        <p:nvSpPr>
          <p:cNvPr id="46084" name="Rectangle 9"/>
          <p:cNvSpPr>
            <a:spLocks noChangeArrowheads="1"/>
          </p:cNvSpPr>
          <p:nvPr/>
        </p:nvSpPr>
        <p:spPr bwMode="auto">
          <a:xfrm>
            <a:off x="5186960" y="5028763"/>
            <a:ext cx="2427287"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defTabSz="457200" fontAlgn="auto">
              <a:spcBef>
                <a:spcPts val="0"/>
              </a:spcBef>
              <a:spcAft>
                <a:spcPts val="0"/>
              </a:spcAft>
            </a:pPr>
            <a:r>
              <a:rPr lang="en-US" sz="1200" b="1">
                <a:solidFill>
                  <a:prstClr val="white"/>
                </a:solidFill>
                <a:latin typeface="Verdana"/>
                <a:ea typeface="+mn-ea"/>
                <a:cs typeface="+mn-cs"/>
              </a:rPr>
              <a:t>SUSTECH 2013</a:t>
            </a:r>
            <a:endParaRPr lang="en-US" sz="1200">
              <a:solidFill>
                <a:prstClr val="white"/>
              </a:solidFill>
              <a:latin typeface="Verdana"/>
              <a:ea typeface="+mn-ea"/>
              <a:cs typeface="+mn-cs"/>
            </a:endParaRPr>
          </a:p>
        </p:txBody>
      </p:sp>
      <p:sp>
        <p:nvSpPr>
          <p:cNvPr id="46086" name="Rectangle 1"/>
          <p:cNvSpPr>
            <a:spLocks noChangeArrowheads="1"/>
          </p:cNvSpPr>
          <p:nvPr/>
        </p:nvSpPr>
        <p:spPr bwMode="auto">
          <a:xfrm>
            <a:off x="5777130" y="5009235"/>
            <a:ext cx="3112447"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ctr" defTabSz="457200" fontAlgn="auto">
              <a:spcBef>
                <a:spcPts val="0"/>
              </a:spcBef>
              <a:spcAft>
                <a:spcPts val="0"/>
              </a:spcAft>
            </a:pPr>
            <a:r>
              <a:rPr lang="en-US" sz="1800" b="1" dirty="0">
                <a:solidFill>
                  <a:prstClr val="black"/>
                </a:solidFill>
                <a:latin typeface="Verdana"/>
                <a:ea typeface="+mn-ea"/>
                <a:cs typeface="+mn-cs"/>
              </a:rPr>
              <a:t>Women in Engineering</a:t>
            </a:r>
          </a:p>
          <a:p>
            <a:pPr algn="ctr" defTabSz="457200" fontAlgn="auto">
              <a:spcBef>
                <a:spcPts val="0"/>
              </a:spcBef>
              <a:spcAft>
                <a:spcPts val="0"/>
              </a:spcAft>
            </a:pPr>
            <a:r>
              <a:rPr lang="en-US" sz="1800" b="1" dirty="0">
                <a:solidFill>
                  <a:prstClr val="black"/>
                </a:solidFill>
                <a:latin typeface="Verdana"/>
                <a:ea typeface="+mn-ea"/>
                <a:cs typeface="+mn-cs"/>
              </a:rPr>
              <a:t>International Leadership Conference </a:t>
            </a:r>
          </a:p>
        </p:txBody>
      </p:sp>
      <p:pic>
        <p:nvPicPr>
          <p:cNvPr id="46087" name="Picture 2"/>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57200" y="5965398"/>
            <a:ext cx="2661138" cy="4047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6089" name="Picture 4"/>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6372823" y="4463781"/>
            <a:ext cx="1731962" cy="536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 name="Picture 1"/>
          <p:cNvPicPr>
            <a:picLocks noChangeAspect="1"/>
          </p:cNvPicPr>
          <p:nvPr/>
        </p:nvPicPr>
        <p:blipFill>
          <a:blip r:embed="rId5"/>
          <a:stretch>
            <a:fillRect/>
          </a:stretch>
        </p:blipFill>
        <p:spPr>
          <a:xfrm>
            <a:off x="3648539" y="4334240"/>
            <a:ext cx="1892300" cy="2301565"/>
          </a:xfrm>
          <a:prstGeom prst="rect">
            <a:avLst/>
          </a:prstGeom>
        </p:spPr>
      </p:pic>
      <p:pic>
        <p:nvPicPr>
          <p:cNvPr id="3" name="Picture 2"/>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957274" y="4369447"/>
            <a:ext cx="1563187" cy="1506810"/>
          </a:xfrm>
          <a:prstGeom prst="rect">
            <a:avLst/>
          </a:prstGeom>
        </p:spPr>
      </p:pic>
    </p:spTree>
    <p:extLst>
      <p:ext uri="{BB962C8B-B14F-4D97-AF65-F5344CB8AC3E}">
        <p14:creationId xmlns:p14="http://schemas.microsoft.com/office/powerpoint/2010/main" val="676146297"/>
      </p:ext>
    </p:extLst>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Career &amp; Talent Expo </a:t>
            </a:r>
            <a:br>
              <a:rPr lang="en-US" dirty="0" smtClean="0"/>
            </a:br>
            <a:r>
              <a:rPr lang="en-US" dirty="0" smtClean="0"/>
              <a:t>(June 1-30, 2015)</a:t>
            </a:r>
            <a:endParaRPr lang="en-US" dirty="0"/>
          </a:p>
        </p:txBody>
      </p:sp>
      <p:sp>
        <p:nvSpPr>
          <p:cNvPr id="3" name="Content Placeholder 2"/>
          <p:cNvSpPr>
            <a:spLocks noGrp="1"/>
          </p:cNvSpPr>
          <p:nvPr>
            <p:ph idx="1"/>
          </p:nvPr>
        </p:nvSpPr>
        <p:spPr>
          <a:xfrm>
            <a:off x="365125" y="1443789"/>
            <a:ext cx="8365750" cy="4499244"/>
          </a:xfrm>
        </p:spPr>
        <p:txBody>
          <a:bodyPr/>
          <a:lstStyle/>
          <a:p>
            <a:pPr>
              <a:spcBef>
                <a:spcPts val="0"/>
              </a:spcBef>
              <a:spcAft>
                <a:spcPts val="0"/>
              </a:spcAft>
              <a:buNone/>
            </a:pPr>
            <a:r>
              <a:rPr lang="en-US" sz="2000" dirty="0" smtClean="0">
                <a:latin typeface="Arial"/>
                <a:cs typeface="Arial"/>
              </a:rPr>
              <a:t>Schedule</a:t>
            </a:r>
          </a:p>
          <a:p>
            <a:pPr lvl="1">
              <a:spcBef>
                <a:spcPts val="0"/>
              </a:spcBef>
              <a:spcAft>
                <a:spcPts val="0"/>
              </a:spcAft>
              <a:buFont typeface="Wingdings" charset="2"/>
              <a:buChar char="²"/>
            </a:pPr>
            <a:r>
              <a:rPr lang="en-US" sz="1600" dirty="0"/>
              <a:t>Expo – June 1-30, 2015</a:t>
            </a:r>
          </a:p>
          <a:p>
            <a:pPr lvl="1">
              <a:spcBef>
                <a:spcPts val="0"/>
              </a:spcBef>
              <a:spcAft>
                <a:spcPts val="0"/>
              </a:spcAft>
              <a:buFont typeface="Wingdings" charset="2"/>
              <a:buChar char="²"/>
            </a:pPr>
            <a:r>
              <a:rPr lang="en-US" sz="1600" dirty="0"/>
              <a:t>Career Resource Access – June 1-9</a:t>
            </a:r>
          </a:p>
          <a:p>
            <a:pPr lvl="1">
              <a:spcBef>
                <a:spcPts val="0"/>
              </a:spcBef>
              <a:spcAft>
                <a:spcPts val="0"/>
              </a:spcAft>
              <a:buFont typeface="Wingdings" charset="2"/>
              <a:buChar char="²"/>
            </a:pPr>
            <a:r>
              <a:rPr lang="en-US" sz="1600" dirty="0"/>
              <a:t>Live Recruiting Sessions – June 10-12</a:t>
            </a:r>
          </a:p>
          <a:p>
            <a:pPr lvl="1">
              <a:spcBef>
                <a:spcPts val="0"/>
              </a:spcBef>
              <a:spcAft>
                <a:spcPts val="0"/>
              </a:spcAft>
              <a:buFont typeface="Wingdings" charset="2"/>
              <a:buChar char="²"/>
            </a:pPr>
            <a:r>
              <a:rPr lang="en-US" sz="1600" dirty="0"/>
              <a:t>On Demand Event Follow Up – June 13-</a:t>
            </a:r>
            <a:r>
              <a:rPr lang="en-US" sz="1600" dirty="0" smtClean="0"/>
              <a:t>30</a:t>
            </a:r>
            <a:endParaRPr lang="en-US" sz="1600" dirty="0" smtClean="0">
              <a:latin typeface="Arial"/>
              <a:cs typeface="Arial"/>
            </a:endParaRPr>
          </a:p>
          <a:p>
            <a:pPr>
              <a:lnSpc>
                <a:spcPct val="150000"/>
              </a:lnSpc>
              <a:spcBef>
                <a:spcPts val="0"/>
              </a:spcBef>
              <a:spcAft>
                <a:spcPts val="0"/>
              </a:spcAft>
              <a:buFont typeface="Wingdings" charset="2"/>
              <a:buChar char="²"/>
            </a:pPr>
            <a:r>
              <a:rPr lang="en-US" sz="2000" dirty="0" smtClean="0">
                <a:latin typeface="Arial"/>
                <a:cs typeface="Arial"/>
              </a:rPr>
              <a:t>Combining 2 highly effective technologies to provide </a:t>
            </a:r>
            <a:r>
              <a:rPr lang="en-US" sz="2000" dirty="0">
                <a:latin typeface="Arial"/>
                <a:cs typeface="Arial"/>
              </a:rPr>
              <a:t>s</a:t>
            </a:r>
            <a:r>
              <a:rPr lang="en-US" sz="2000" dirty="0" smtClean="0">
                <a:latin typeface="Arial"/>
                <a:cs typeface="Arial"/>
              </a:rPr>
              <a:t>cientific </a:t>
            </a:r>
            <a:r>
              <a:rPr lang="en-US" sz="2000" dirty="0">
                <a:latin typeface="Arial"/>
                <a:cs typeface="Arial"/>
              </a:rPr>
              <a:t>j</a:t>
            </a:r>
            <a:r>
              <a:rPr lang="en-US" sz="2000" dirty="0" smtClean="0">
                <a:latin typeface="Arial"/>
                <a:cs typeface="Arial"/>
              </a:rPr>
              <a:t>ob </a:t>
            </a:r>
            <a:r>
              <a:rPr lang="en-US" sz="2000" dirty="0">
                <a:latin typeface="Arial"/>
                <a:cs typeface="Arial"/>
              </a:rPr>
              <a:t>m</a:t>
            </a:r>
            <a:r>
              <a:rPr lang="en-US" sz="2000" dirty="0" smtClean="0">
                <a:latin typeface="Arial"/>
                <a:cs typeface="Arial"/>
              </a:rPr>
              <a:t>atching on a </a:t>
            </a:r>
            <a:r>
              <a:rPr lang="en-US" sz="2000" dirty="0">
                <a:latin typeface="Arial"/>
                <a:cs typeface="Arial"/>
              </a:rPr>
              <a:t>v</a:t>
            </a:r>
            <a:r>
              <a:rPr lang="en-US" sz="2000" dirty="0" smtClean="0">
                <a:latin typeface="Arial"/>
                <a:cs typeface="Arial"/>
              </a:rPr>
              <a:t>irtual </a:t>
            </a:r>
            <a:r>
              <a:rPr lang="en-US" sz="2000" dirty="0">
                <a:latin typeface="Arial"/>
                <a:cs typeface="Arial"/>
              </a:rPr>
              <a:t>p</a:t>
            </a:r>
            <a:r>
              <a:rPr lang="en-US" sz="2000" dirty="0" smtClean="0">
                <a:latin typeface="Arial"/>
                <a:cs typeface="Arial"/>
              </a:rPr>
              <a:t>latform </a:t>
            </a:r>
            <a:r>
              <a:rPr lang="en-US" sz="2000" dirty="0">
                <a:latin typeface="Arial"/>
                <a:cs typeface="Arial"/>
              </a:rPr>
              <a:t>e</a:t>
            </a:r>
            <a:r>
              <a:rPr lang="en-US" sz="2000" dirty="0" smtClean="0">
                <a:latin typeface="Arial"/>
                <a:cs typeface="Arial"/>
              </a:rPr>
              <a:t>nvironment</a:t>
            </a:r>
          </a:p>
          <a:p>
            <a:pPr>
              <a:lnSpc>
                <a:spcPct val="150000"/>
              </a:lnSpc>
              <a:spcBef>
                <a:spcPts val="0"/>
              </a:spcBef>
              <a:spcAft>
                <a:spcPts val="0"/>
              </a:spcAft>
              <a:buFont typeface="Wingdings" charset="2"/>
              <a:buChar char="²"/>
            </a:pPr>
            <a:r>
              <a:rPr lang="en-US" sz="2000" dirty="0" smtClean="0">
                <a:latin typeface="Arial"/>
                <a:cs typeface="Arial"/>
              </a:rPr>
              <a:t>14 Industry disciplines showcased in related exhibit halls</a:t>
            </a:r>
          </a:p>
          <a:p>
            <a:pPr>
              <a:lnSpc>
                <a:spcPct val="150000"/>
              </a:lnSpc>
              <a:spcBef>
                <a:spcPts val="0"/>
              </a:spcBef>
              <a:spcAft>
                <a:spcPts val="0"/>
              </a:spcAft>
              <a:buFont typeface="Wingdings" charset="2"/>
              <a:buChar char="²"/>
            </a:pPr>
            <a:r>
              <a:rPr lang="en-US" sz="2000" dirty="0" smtClean="0">
                <a:latin typeface="Arial"/>
                <a:cs typeface="Arial"/>
              </a:rPr>
              <a:t>Global and </a:t>
            </a:r>
            <a:r>
              <a:rPr lang="en-US" sz="2000" dirty="0">
                <a:latin typeface="Arial"/>
                <a:cs typeface="Arial"/>
              </a:rPr>
              <a:t>n</a:t>
            </a:r>
            <a:r>
              <a:rPr lang="en-US" sz="2000" dirty="0" smtClean="0">
                <a:latin typeface="Arial"/>
                <a:cs typeface="Arial"/>
              </a:rPr>
              <a:t>ational reach – All IEEE members invited</a:t>
            </a:r>
          </a:p>
          <a:p>
            <a:pPr>
              <a:lnSpc>
                <a:spcPct val="150000"/>
              </a:lnSpc>
              <a:spcBef>
                <a:spcPts val="0"/>
              </a:spcBef>
              <a:spcAft>
                <a:spcPts val="0"/>
              </a:spcAft>
              <a:buFont typeface="Wingdings" charset="2"/>
              <a:buChar char="²"/>
            </a:pPr>
            <a:r>
              <a:rPr lang="en-US" sz="2000" dirty="0" smtClean="0">
                <a:latin typeface="Arial"/>
                <a:cs typeface="Arial"/>
              </a:rPr>
              <a:t>Validated talent assessment </a:t>
            </a:r>
            <a:r>
              <a:rPr lang="en-US" sz="2000" dirty="0">
                <a:latin typeface="Arial"/>
                <a:cs typeface="Arial"/>
              </a:rPr>
              <a:t>o</a:t>
            </a:r>
            <a:r>
              <a:rPr lang="en-US" sz="2000" dirty="0" smtClean="0">
                <a:latin typeface="Arial"/>
                <a:cs typeface="Arial"/>
              </a:rPr>
              <a:t>ffered to all participants</a:t>
            </a:r>
          </a:p>
          <a:p>
            <a:pPr>
              <a:lnSpc>
                <a:spcPct val="150000"/>
              </a:lnSpc>
              <a:spcBef>
                <a:spcPts val="0"/>
              </a:spcBef>
              <a:spcAft>
                <a:spcPts val="0"/>
              </a:spcAft>
              <a:buFont typeface="Wingdings" charset="2"/>
              <a:buChar char="²"/>
            </a:pPr>
            <a:r>
              <a:rPr lang="en-US" sz="2000" dirty="0" smtClean="0">
                <a:latin typeface="Arial"/>
                <a:cs typeface="Arial"/>
              </a:rPr>
              <a:t>3 Corporate sponsorship </a:t>
            </a:r>
            <a:r>
              <a:rPr lang="en-US" sz="2000" dirty="0">
                <a:latin typeface="Arial"/>
                <a:cs typeface="Arial"/>
              </a:rPr>
              <a:t>p</a:t>
            </a:r>
            <a:r>
              <a:rPr lang="en-US" sz="2000" dirty="0" smtClean="0">
                <a:latin typeface="Arial"/>
                <a:cs typeface="Arial"/>
              </a:rPr>
              <a:t>ackages available—looking for sponsors</a:t>
            </a:r>
          </a:p>
          <a:p>
            <a:pPr>
              <a:lnSpc>
                <a:spcPct val="150000"/>
              </a:lnSpc>
              <a:spcBef>
                <a:spcPts val="0"/>
              </a:spcBef>
              <a:spcAft>
                <a:spcPts val="0"/>
              </a:spcAft>
              <a:buFont typeface="Wingdings" charset="2"/>
              <a:buChar char="²"/>
            </a:pPr>
            <a:r>
              <a:rPr lang="en-US" sz="2000" dirty="0" smtClean="0">
                <a:latin typeface="Arial"/>
                <a:cs typeface="Arial"/>
              </a:rPr>
              <a:t>Free to IEEE members, non-members pay or become members both in Region 6 and elsewhere</a:t>
            </a:r>
            <a:endParaRPr lang="en-US" sz="2000" dirty="0">
              <a:latin typeface="Arial"/>
              <a:cs typeface="Arial"/>
            </a:endParaRPr>
          </a:p>
          <a:p>
            <a:pPr marL="0" indent="0">
              <a:buNone/>
            </a:pPr>
            <a:endParaRPr lang="en-US" baseline="30000" dirty="0"/>
          </a:p>
        </p:txBody>
      </p:sp>
      <p:sp>
        <p:nvSpPr>
          <p:cNvPr id="4" name="Slide Number Placeholder 3"/>
          <p:cNvSpPr>
            <a:spLocks noGrp="1"/>
          </p:cNvSpPr>
          <p:nvPr>
            <p:ph type="sldNum" sz="quarter" idx="12"/>
          </p:nvPr>
        </p:nvSpPr>
        <p:spPr/>
        <p:txBody>
          <a:bodyPr/>
          <a:lstStyle/>
          <a:p>
            <a:fld id="{7900DAE3-67FE-7D4C-B71A-A4336BE93589}" type="slidenum">
              <a:rPr lang="en-US">
                <a:solidFill>
                  <a:prstClr val="black">
                    <a:tint val="75000"/>
                  </a:prstClr>
                </a:solidFill>
              </a:rPr>
              <a:pPr/>
              <a:t>16</a:t>
            </a:fld>
            <a:endParaRPr lang="en-US">
              <a:solidFill>
                <a:prstClr val="black">
                  <a:tint val="75000"/>
                </a:prstClr>
              </a:solidFill>
            </a:endParaRPr>
          </a:p>
        </p:txBody>
      </p:sp>
    </p:spTree>
    <p:extLst>
      <p:ext uri="{BB962C8B-B14F-4D97-AF65-F5344CB8AC3E}">
        <p14:creationId xmlns:p14="http://schemas.microsoft.com/office/powerpoint/2010/main" val="1099293614"/>
      </p:ext>
    </p:extLst>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Career </a:t>
            </a:r>
            <a:r>
              <a:rPr lang="en-US" dirty="0"/>
              <a:t>&amp;</a:t>
            </a:r>
            <a:r>
              <a:rPr lang="en-US" dirty="0" smtClean="0"/>
              <a:t> Talent Expo</a:t>
            </a:r>
            <a:br>
              <a:rPr lang="en-US" dirty="0" smtClean="0"/>
            </a:br>
            <a:r>
              <a:rPr lang="en-US" dirty="0" smtClean="0"/>
              <a:t>Member Benefits</a:t>
            </a:r>
            <a:endParaRPr lang="en-US" dirty="0"/>
          </a:p>
        </p:txBody>
      </p:sp>
      <p:sp>
        <p:nvSpPr>
          <p:cNvPr id="3" name="Content Placeholder 2"/>
          <p:cNvSpPr>
            <a:spLocks noGrp="1"/>
          </p:cNvSpPr>
          <p:nvPr>
            <p:ph idx="1"/>
          </p:nvPr>
        </p:nvSpPr>
        <p:spPr>
          <a:xfrm>
            <a:off x="658190" y="1384888"/>
            <a:ext cx="7772400" cy="4399015"/>
          </a:xfrm>
        </p:spPr>
        <p:txBody>
          <a:bodyPr/>
          <a:lstStyle/>
          <a:p>
            <a:pPr>
              <a:lnSpc>
                <a:spcPct val="80000"/>
              </a:lnSpc>
              <a:spcAft>
                <a:spcPts val="0"/>
              </a:spcAft>
              <a:buFont typeface="Wingdings" charset="2"/>
              <a:buChar char="²"/>
            </a:pPr>
            <a:r>
              <a:rPr lang="en-US" sz="2000" dirty="0" smtClean="0">
                <a:latin typeface="Arial"/>
                <a:cs typeface="Arial"/>
              </a:rPr>
              <a:t>Free personal skills assessment </a:t>
            </a:r>
            <a:r>
              <a:rPr lang="en-US" sz="2000" dirty="0">
                <a:latin typeface="Arial"/>
                <a:cs typeface="Arial"/>
              </a:rPr>
              <a:t>report provides 7 advantages in career development</a:t>
            </a:r>
          </a:p>
          <a:p>
            <a:pPr lvl="1">
              <a:lnSpc>
                <a:spcPct val="80000"/>
              </a:lnSpc>
              <a:spcAft>
                <a:spcPts val="0"/>
              </a:spcAft>
              <a:buFont typeface="Wingdings" charset="2"/>
              <a:buChar char="²"/>
            </a:pPr>
            <a:r>
              <a:rPr lang="en-US" sz="1600" dirty="0" smtClean="0">
                <a:latin typeface="Arial"/>
                <a:cs typeface="Arial"/>
              </a:rPr>
              <a:t>Take the DISC [personal skills assessment test at: </a:t>
            </a:r>
            <a:r>
              <a:rPr lang="en-US" sz="1600" u="sng" dirty="0">
                <a:hlinkClick r:id="rId2"/>
              </a:rPr>
              <a:t>http://www.ttisurvey.com///</a:t>
            </a:r>
            <a:r>
              <a:rPr lang="en-US" sz="1600" u="sng" dirty="0" smtClean="0">
                <a:hlinkClick r:id="rId2"/>
              </a:rPr>
              <a:t>230492JME</a:t>
            </a:r>
            <a:r>
              <a:rPr lang="en-US" sz="1600" u="sng" dirty="0" smtClean="0"/>
              <a:t> </a:t>
            </a:r>
            <a:r>
              <a:rPr lang="en-US" sz="1600" dirty="0" smtClean="0">
                <a:latin typeface="Arial"/>
                <a:cs typeface="Arial"/>
              </a:rPr>
              <a:t>and find out what your </a:t>
            </a:r>
            <a:r>
              <a:rPr lang="en-US" sz="1600" dirty="0" smtClean="0">
                <a:solidFill>
                  <a:srgbClr val="000000"/>
                </a:solidFill>
                <a:latin typeface="Lucida Grande"/>
                <a:ea typeface="Lucida Grande"/>
                <a:cs typeface="Lucida Grande"/>
              </a:rPr>
              <a:t>employable </a:t>
            </a:r>
            <a:r>
              <a:rPr lang="en-US" sz="1600" dirty="0" smtClean="0">
                <a:latin typeface="Arial"/>
                <a:cs typeface="Arial"/>
              </a:rPr>
              <a:t>strengths are</a:t>
            </a:r>
            <a:endParaRPr lang="en-US" sz="1600" dirty="0">
              <a:latin typeface="Arial"/>
              <a:cs typeface="Arial"/>
            </a:endParaRPr>
          </a:p>
          <a:p>
            <a:pPr>
              <a:lnSpc>
                <a:spcPct val="80000"/>
              </a:lnSpc>
              <a:spcAft>
                <a:spcPts val="0"/>
              </a:spcAft>
              <a:buFont typeface="Wingdings" charset="2"/>
              <a:buChar char="²"/>
            </a:pPr>
            <a:r>
              <a:rPr lang="en-US" sz="2000" dirty="0">
                <a:latin typeface="Arial"/>
                <a:cs typeface="Arial"/>
              </a:rPr>
              <a:t>Supporting career and industry content provided at the </a:t>
            </a:r>
            <a:r>
              <a:rPr lang="en-US" sz="2000" dirty="0" smtClean="0">
                <a:latin typeface="Arial"/>
                <a:cs typeface="Arial"/>
              </a:rPr>
              <a:t>event</a:t>
            </a:r>
            <a:endParaRPr lang="en-US" sz="2000" dirty="0">
              <a:latin typeface="Arial"/>
              <a:cs typeface="Arial"/>
            </a:endParaRPr>
          </a:p>
          <a:p>
            <a:pPr>
              <a:lnSpc>
                <a:spcPct val="80000"/>
              </a:lnSpc>
              <a:spcAft>
                <a:spcPts val="0"/>
              </a:spcAft>
              <a:buFont typeface="Wingdings" charset="2"/>
              <a:buChar char="²"/>
            </a:pPr>
            <a:r>
              <a:rPr lang="en-US" sz="2000" dirty="0">
                <a:latin typeface="Arial"/>
                <a:cs typeface="Arial"/>
              </a:rPr>
              <a:t>Active and passive seekers, or those looking to build a network for future advancement are all welcome to tap into the </a:t>
            </a:r>
            <a:r>
              <a:rPr lang="en-US" sz="2000" dirty="0" smtClean="0">
                <a:latin typeface="Arial"/>
                <a:cs typeface="Arial"/>
              </a:rPr>
              <a:t>world- </a:t>
            </a:r>
            <a:r>
              <a:rPr lang="en-US" sz="2000" dirty="0">
                <a:latin typeface="Arial"/>
                <a:cs typeface="Arial"/>
              </a:rPr>
              <a:t>class </a:t>
            </a:r>
            <a:r>
              <a:rPr lang="en-US" sz="2000" dirty="0" smtClean="0">
                <a:latin typeface="Arial"/>
                <a:cs typeface="Arial"/>
              </a:rPr>
              <a:t>resources</a:t>
            </a:r>
          </a:p>
          <a:p>
            <a:pPr>
              <a:lnSpc>
                <a:spcPct val="80000"/>
              </a:lnSpc>
              <a:spcAft>
                <a:spcPts val="0"/>
              </a:spcAft>
              <a:buFont typeface="Wingdings" charset="2"/>
              <a:buChar char="²"/>
            </a:pPr>
            <a:r>
              <a:rPr lang="en-US" sz="2000" dirty="0">
                <a:latin typeface="Arial"/>
                <a:cs typeface="Arial"/>
              </a:rPr>
              <a:t>When job </a:t>
            </a:r>
            <a:r>
              <a:rPr lang="en-US" sz="2000" dirty="0" smtClean="0">
                <a:latin typeface="Arial"/>
                <a:cs typeface="Arial"/>
              </a:rPr>
              <a:t>matched, </a:t>
            </a:r>
            <a:r>
              <a:rPr lang="en-US" sz="2000" dirty="0">
                <a:latin typeface="Arial"/>
                <a:cs typeface="Arial"/>
              </a:rPr>
              <a:t>statistics show people have more success </a:t>
            </a:r>
          </a:p>
          <a:p>
            <a:pPr>
              <a:lnSpc>
                <a:spcPct val="80000"/>
              </a:lnSpc>
              <a:spcAft>
                <a:spcPts val="0"/>
              </a:spcAft>
              <a:buFont typeface="Wingdings" charset="2"/>
              <a:buChar char="²"/>
            </a:pPr>
            <a:r>
              <a:rPr lang="en-US" sz="2000" dirty="0">
                <a:latin typeface="Arial"/>
                <a:cs typeface="Arial"/>
              </a:rPr>
              <a:t>Finding the right home for </a:t>
            </a:r>
            <a:r>
              <a:rPr lang="en-US" sz="2000" dirty="0" smtClean="0">
                <a:latin typeface="Arial"/>
                <a:cs typeface="Arial"/>
              </a:rPr>
              <a:t>one’s </a:t>
            </a:r>
            <a:r>
              <a:rPr lang="en-US" sz="2000" dirty="0">
                <a:latin typeface="Arial"/>
                <a:cs typeface="Arial"/>
              </a:rPr>
              <a:t>unique abilities brings happiness, less stress and more </a:t>
            </a:r>
            <a:r>
              <a:rPr lang="en-US" sz="2000" dirty="0" smtClean="0">
                <a:latin typeface="Arial"/>
                <a:cs typeface="Arial"/>
              </a:rPr>
              <a:t>productivity</a:t>
            </a:r>
          </a:p>
          <a:p>
            <a:pPr>
              <a:lnSpc>
                <a:spcPct val="80000"/>
              </a:lnSpc>
              <a:spcAft>
                <a:spcPts val="0"/>
              </a:spcAft>
              <a:buFont typeface="Wingdings" charset="2"/>
              <a:buChar char="²"/>
            </a:pPr>
            <a:r>
              <a:rPr lang="en-US" sz="2000" dirty="0" smtClean="0">
                <a:latin typeface="Arial"/>
                <a:cs typeface="Arial"/>
              </a:rPr>
              <a:t>This event will be linked to the Rising Stars in January 2016</a:t>
            </a:r>
          </a:p>
          <a:p>
            <a:pPr>
              <a:lnSpc>
                <a:spcPct val="80000"/>
              </a:lnSpc>
              <a:spcAft>
                <a:spcPts val="0"/>
              </a:spcAft>
              <a:buFont typeface="Wingdings" charset="2"/>
              <a:buChar char="²"/>
            </a:pPr>
            <a:r>
              <a:rPr lang="en-US" sz="2000" dirty="0" smtClean="0"/>
              <a:t>More Information:  http</a:t>
            </a:r>
            <a:r>
              <a:rPr lang="en-US" sz="2000" dirty="0"/>
              <a:t>://ieee-region6.org/2015/career-and-talent-expo-2015</a:t>
            </a:r>
          </a:p>
          <a:p>
            <a:pPr>
              <a:lnSpc>
                <a:spcPct val="80000"/>
              </a:lnSpc>
              <a:spcAft>
                <a:spcPts val="0"/>
              </a:spcAft>
              <a:buFont typeface="Wingdings" charset="2"/>
              <a:buChar char="²"/>
            </a:pPr>
            <a:endParaRPr lang="en-US" sz="2000" dirty="0">
              <a:latin typeface="Arial"/>
              <a:cs typeface="Arial"/>
            </a:endParaRPr>
          </a:p>
          <a:p>
            <a:pPr>
              <a:lnSpc>
                <a:spcPct val="80000"/>
              </a:lnSpc>
              <a:spcAft>
                <a:spcPts val="0"/>
              </a:spcAft>
              <a:buFont typeface="Wingdings" charset="2"/>
              <a:buChar char="²"/>
            </a:pPr>
            <a:endParaRPr lang="en-US" sz="2000" dirty="0">
              <a:latin typeface="Arial"/>
              <a:cs typeface="Arial"/>
            </a:endParaRPr>
          </a:p>
        </p:txBody>
      </p:sp>
      <p:sp>
        <p:nvSpPr>
          <p:cNvPr id="4" name="Slide Number Placeholder 3"/>
          <p:cNvSpPr>
            <a:spLocks noGrp="1"/>
          </p:cNvSpPr>
          <p:nvPr>
            <p:ph type="sldNum" sz="quarter" idx="12"/>
          </p:nvPr>
        </p:nvSpPr>
        <p:spPr/>
        <p:txBody>
          <a:bodyPr/>
          <a:lstStyle/>
          <a:p>
            <a:fld id="{7900DAE3-67FE-7D4C-B71A-A4336BE93589}" type="slidenum">
              <a:rPr lang="en-US">
                <a:solidFill>
                  <a:prstClr val="black">
                    <a:tint val="75000"/>
                  </a:prstClr>
                </a:solidFill>
              </a:rPr>
              <a:pPr/>
              <a:t>17</a:t>
            </a:fld>
            <a:endParaRPr lang="en-US">
              <a:solidFill>
                <a:prstClr val="black">
                  <a:tint val="75000"/>
                </a:prstClr>
              </a:solidFill>
            </a:endParaRPr>
          </a:p>
        </p:txBody>
      </p:sp>
    </p:spTree>
    <p:extLst>
      <p:ext uri="{BB962C8B-B14F-4D97-AF65-F5344CB8AC3E}">
        <p14:creationId xmlns:p14="http://schemas.microsoft.com/office/powerpoint/2010/main" val="2133535587"/>
      </p:ext>
    </p:extLst>
  </p:cSld>
  <p:clrMapOvr>
    <a:masterClrMapping/>
  </p:clrMapOvr>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Virtual and Hybrid Conferences</a:t>
            </a:r>
            <a:endParaRPr lang="en-US" dirty="0"/>
          </a:p>
        </p:txBody>
      </p:sp>
      <p:sp>
        <p:nvSpPr>
          <p:cNvPr id="3" name="Content Placeholder 2"/>
          <p:cNvSpPr>
            <a:spLocks noGrp="1"/>
          </p:cNvSpPr>
          <p:nvPr>
            <p:ph idx="1"/>
          </p:nvPr>
        </p:nvSpPr>
        <p:spPr/>
        <p:txBody>
          <a:bodyPr>
            <a:normAutofit/>
          </a:bodyPr>
          <a:lstStyle/>
          <a:p>
            <a:r>
              <a:rPr lang="en-US" dirty="0" smtClean="0"/>
              <a:t>IEEE Region 6 has acquired a license for a program available from the IEEE EAB for hosting virtual events</a:t>
            </a:r>
          </a:p>
          <a:p>
            <a:r>
              <a:rPr lang="en-US" dirty="0" smtClean="0"/>
              <a:t>We used this capability for the first time for the 2015 Rising Stars Conference</a:t>
            </a:r>
          </a:p>
          <a:p>
            <a:r>
              <a:rPr lang="en-US" dirty="0" smtClean="0"/>
              <a:t>We plan to make this capability widely available for Region 6 events in 2015 </a:t>
            </a:r>
          </a:p>
          <a:p>
            <a:r>
              <a:rPr lang="en-US" dirty="0" smtClean="0"/>
              <a:t>This functionality can be used for many different types of events…</a:t>
            </a:r>
            <a:endParaRPr lang="en-US" dirty="0"/>
          </a:p>
        </p:txBody>
      </p:sp>
      <p:sp>
        <p:nvSpPr>
          <p:cNvPr id="4" name="Slide Number Placeholder 3"/>
          <p:cNvSpPr>
            <a:spLocks noGrp="1"/>
          </p:cNvSpPr>
          <p:nvPr>
            <p:ph type="sldNum" sz="quarter" idx="12"/>
          </p:nvPr>
        </p:nvSpPr>
        <p:spPr/>
        <p:txBody>
          <a:bodyPr/>
          <a:lstStyle/>
          <a:p>
            <a:fld id="{7900DAE3-67FE-7D4C-B71A-A4336BE93589}" type="slidenum">
              <a:rPr lang="en-US">
                <a:solidFill>
                  <a:prstClr val="black">
                    <a:tint val="75000"/>
                  </a:prstClr>
                </a:solidFill>
              </a:rPr>
              <a:pPr/>
              <a:t>18</a:t>
            </a:fld>
            <a:endParaRPr lang="en-US">
              <a:solidFill>
                <a:prstClr val="black">
                  <a:tint val="75000"/>
                </a:prstClr>
              </a:solidFill>
            </a:endParaRPr>
          </a:p>
        </p:txBody>
      </p:sp>
    </p:spTree>
    <p:extLst>
      <p:ext uri="{BB962C8B-B14F-4D97-AF65-F5344CB8AC3E}">
        <p14:creationId xmlns:p14="http://schemas.microsoft.com/office/powerpoint/2010/main" val="648569416"/>
      </p:ext>
    </p:extLst>
  </p:cSld>
  <p:clrMapOvr>
    <a:masterClrMapping/>
  </p:clrMapOvr>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Create an On-Line Collection of Technical Chapter Meeting Recordings</a:t>
            </a:r>
            <a:endParaRPr lang="en-US" dirty="0"/>
          </a:p>
        </p:txBody>
      </p:sp>
      <p:sp>
        <p:nvSpPr>
          <p:cNvPr id="3" name="Content Placeholder 2"/>
          <p:cNvSpPr>
            <a:spLocks noGrp="1"/>
          </p:cNvSpPr>
          <p:nvPr>
            <p:ph idx="1"/>
          </p:nvPr>
        </p:nvSpPr>
        <p:spPr>
          <a:xfrm>
            <a:off x="365125" y="1646237"/>
            <a:ext cx="8326438" cy="4581191"/>
          </a:xfrm>
        </p:spPr>
        <p:txBody>
          <a:bodyPr>
            <a:normAutofit fontScale="85000" lnSpcReduction="10000"/>
          </a:bodyPr>
          <a:lstStyle/>
          <a:p>
            <a:r>
              <a:rPr lang="en-US" dirty="0" smtClean="0"/>
              <a:t>IEEE New Initiatives Comm. (NIC) funding of a pilot program in Region 4 and Region 6 into the Fall of this year</a:t>
            </a:r>
          </a:p>
          <a:p>
            <a:r>
              <a:rPr lang="en-US" dirty="0" smtClean="0"/>
              <a:t>We will host these recordings—they will be available for free to all IEEE members</a:t>
            </a:r>
          </a:p>
          <a:p>
            <a:r>
              <a:rPr lang="en-US" dirty="0" smtClean="0"/>
              <a:t>We intend to sell access to these recordings to non-members--enhance IEEE membership</a:t>
            </a:r>
          </a:p>
          <a:p>
            <a:r>
              <a:rPr lang="en-US" dirty="0" smtClean="0"/>
              <a:t>We could have 100’s of these in a year’s time, 1000’s in 5 year’s time—this is cutting edge material</a:t>
            </a:r>
          </a:p>
          <a:p>
            <a:r>
              <a:rPr lang="en-US" dirty="0" smtClean="0"/>
              <a:t>We are offering discounts for microphone packages and offering </a:t>
            </a:r>
            <a:r>
              <a:rPr lang="en-US" dirty="0" err="1" smtClean="0"/>
              <a:t>Camtasia</a:t>
            </a:r>
            <a:r>
              <a:rPr lang="en-US" dirty="0" smtClean="0"/>
              <a:t> licenses.   We are doing training to Section and chapter leaders—Contact Scott Tamashiro if you are interested in these packages (</a:t>
            </a:r>
            <a:r>
              <a:rPr lang="en-US" dirty="0"/>
              <a:t>Scott </a:t>
            </a:r>
            <a:r>
              <a:rPr lang="en-US" dirty="0" smtClean="0"/>
              <a:t>Tamashiro (</a:t>
            </a:r>
            <a:r>
              <a:rPr lang="en-US" dirty="0" smtClean="0">
                <a:hlinkClick r:id="rId3"/>
              </a:rPr>
              <a:t>tamashiro</a:t>
            </a:r>
            <a:r>
              <a:rPr lang="en-US" dirty="0">
                <a:hlinkClick r:id="rId3"/>
              </a:rPr>
              <a:t>@</a:t>
            </a:r>
            <a:r>
              <a:rPr lang="en-US" dirty="0" smtClean="0">
                <a:hlinkClick r:id="rId3"/>
              </a:rPr>
              <a:t>ieee.org</a:t>
            </a:r>
            <a:r>
              <a:rPr lang="en-US" dirty="0" smtClean="0"/>
              <a:t>) .</a:t>
            </a:r>
            <a:endParaRPr lang="en-US" dirty="0"/>
          </a:p>
        </p:txBody>
      </p:sp>
      <p:sp>
        <p:nvSpPr>
          <p:cNvPr id="4" name="Slide Number Placeholder 3"/>
          <p:cNvSpPr>
            <a:spLocks noGrp="1"/>
          </p:cNvSpPr>
          <p:nvPr>
            <p:ph type="sldNum" sz="quarter" idx="12"/>
          </p:nvPr>
        </p:nvSpPr>
        <p:spPr/>
        <p:txBody>
          <a:bodyPr/>
          <a:lstStyle/>
          <a:p>
            <a:fld id="{7900DAE3-67FE-7D4C-B71A-A4336BE93589}" type="slidenum">
              <a:rPr lang="en-US">
                <a:solidFill>
                  <a:prstClr val="black">
                    <a:tint val="75000"/>
                  </a:prstClr>
                </a:solidFill>
              </a:rPr>
              <a:pPr/>
              <a:t>19</a:t>
            </a:fld>
            <a:endParaRPr lang="en-US">
              <a:solidFill>
                <a:prstClr val="black">
                  <a:tint val="75000"/>
                </a:prstClr>
              </a:solidFill>
            </a:endParaRPr>
          </a:p>
        </p:txBody>
      </p:sp>
    </p:spTree>
    <p:extLst>
      <p:ext uri="{BB962C8B-B14F-4D97-AF65-F5344CB8AC3E}">
        <p14:creationId xmlns:p14="http://schemas.microsoft.com/office/powerpoint/2010/main" val="3827864105"/>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IEEE Mission and Vision</a:t>
            </a:r>
            <a:endParaRPr lang="en-US" dirty="0"/>
          </a:p>
        </p:txBody>
      </p:sp>
      <p:sp>
        <p:nvSpPr>
          <p:cNvPr id="3" name="Content Placeholder 2"/>
          <p:cNvSpPr>
            <a:spLocks noGrp="1"/>
          </p:cNvSpPr>
          <p:nvPr>
            <p:ph idx="1"/>
          </p:nvPr>
        </p:nvSpPr>
        <p:spPr/>
        <p:txBody>
          <a:bodyPr/>
          <a:lstStyle/>
          <a:p>
            <a:r>
              <a:rPr lang="en-US" sz="2400" dirty="0" smtClean="0"/>
              <a:t>IEEE's core purpose is to foster technological innovation and excellence for the benefit of humanity.</a:t>
            </a:r>
          </a:p>
          <a:p>
            <a:endParaRPr lang="en-US" sz="2400" dirty="0" smtClean="0"/>
          </a:p>
          <a:p>
            <a:r>
              <a:rPr lang="en-US" sz="2400" dirty="0" smtClean="0"/>
              <a:t>IEEE will be essential to the global technical community and to technical professionals everywhere, and be universally recognized for the contributions of technology and of technical professionals in improving global conditions.</a:t>
            </a:r>
            <a:endParaRPr lang="en-US" sz="2400" dirty="0"/>
          </a:p>
        </p:txBody>
      </p:sp>
      <p:sp>
        <p:nvSpPr>
          <p:cNvPr id="4" name="Slide Number Placeholder 3"/>
          <p:cNvSpPr>
            <a:spLocks noGrp="1"/>
          </p:cNvSpPr>
          <p:nvPr>
            <p:ph type="sldNum" sz="quarter" idx="10"/>
          </p:nvPr>
        </p:nvSpPr>
        <p:spPr/>
        <p:txBody>
          <a:bodyPr/>
          <a:lstStyle/>
          <a:p>
            <a:fld id="{063AACE8-2A35-EA46-B676-30EB8C2EF0F2}" type="slidenum">
              <a:rPr lang="en-US" smtClean="0"/>
              <a:pPr/>
              <a:t>2</a:t>
            </a:fld>
            <a:endParaRPr lang="en-US"/>
          </a:p>
        </p:txBody>
      </p:sp>
    </p:spTree>
    <p:extLst>
      <p:ext uri="{BB962C8B-B14F-4D97-AF65-F5344CB8AC3E}">
        <p14:creationId xmlns:p14="http://schemas.microsoft.com/office/powerpoint/2010/main" val="288892958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04800"/>
            <a:ext cx="8229600" cy="762000"/>
          </a:xfrm>
        </p:spPr>
        <p:txBody>
          <a:bodyPr/>
          <a:lstStyle/>
          <a:p>
            <a:r>
              <a:rPr lang="en-US" dirty="0" smtClean="0"/>
              <a:t>R6 Precollege Outreach Timeline for 2015</a:t>
            </a:r>
            <a:endParaRPr lang="en-US" dirty="0"/>
          </a:p>
        </p:txBody>
      </p:sp>
      <p:sp>
        <p:nvSpPr>
          <p:cNvPr id="3" name="Content Placeholder 2"/>
          <p:cNvSpPr>
            <a:spLocks noGrp="1"/>
          </p:cNvSpPr>
          <p:nvPr>
            <p:ph idx="1"/>
          </p:nvPr>
        </p:nvSpPr>
        <p:spPr>
          <a:xfrm>
            <a:off x="365125" y="1522322"/>
            <a:ext cx="8326438" cy="4386262"/>
          </a:xfrm>
        </p:spPr>
        <p:txBody>
          <a:bodyPr/>
          <a:lstStyle/>
          <a:p>
            <a:r>
              <a:rPr lang="en-US" sz="2000" dirty="0" smtClean="0"/>
              <a:t>January: Commit my Section to SOME outreach </a:t>
            </a:r>
          </a:p>
          <a:p>
            <a:r>
              <a:rPr lang="en-US" sz="2000" dirty="0" smtClean="0"/>
              <a:t>February: Identify a </a:t>
            </a:r>
            <a:r>
              <a:rPr lang="en-US" sz="2000" dirty="0" err="1" smtClean="0"/>
              <a:t>PreCollege</a:t>
            </a:r>
            <a:r>
              <a:rPr lang="en-US" sz="2000" dirty="0" smtClean="0"/>
              <a:t> Outreach Chair</a:t>
            </a:r>
          </a:p>
          <a:p>
            <a:r>
              <a:rPr lang="en-US" sz="2000" dirty="0" smtClean="0"/>
              <a:t>March: Region’s first mailing / mail list needed! </a:t>
            </a:r>
          </a:p>
          <a:p>
            <a:r>
              <a:rPr lang="en-US" sz="2000" dirty="0" smtClean="0"/>
              <a:t>April: Have a plan for a visit, an event, an effort</a:t>
            </a:r>
          </a:p>
          <a:p>
            <a:r>
              <a:rPr lang="en-US" sz="2000" dirty="0" smtClean="0"/>
              <a:t>May: Post each Section’s plan to Region website</a:t>
            </a:r>
          </a:p>
          <a:p>
            <a:r>
              <a:rPr lang="en-US" sz="2000" dirty="0" smtClean="0"/>
              <a:t>June: Execute the visit, event, effort.  Take pictures!  </a:t>
            </a:r>
          </a:p>
          <a:p>
            <a:r>
              <a:rPr lang="en-US" sz="2000" dirty="0" smtClean="0"/>
              <a:t>July: Provide at least one picture to Region </a:t>
            </a:r>
          </a:p>
          <a:p>
            <a:r>
              <a:rPr lang="en-US" sz="2000" dirty="0" smtClean="0"/>
              <a:t>September: Post pictures to Region Website </a:t>
            </a:r>
          </a:p>
          <a:p>
            <a:r>
              <a:rPr lang="en-US" sz="2000" dirty="0" smtClean="0"/>
              <a:t>October: Encourage further events </a:t>
            </a:r>
          </a:p>
          <a:p>
            <a:r>
              <a:rPr lang="en-US" sz="2000" dirty="0" smtClean="0"/>
              <a:t>December: Recognize the Pt, Au, and Ag Sections!  </a:t>
            </a:r>
            <a:endParaRPr lang="en-US" sz="2000" dirty="0"/>
          </a:p>
        </p:txBody>
      </p:sp>
      <p:sp>
        <p:nvSpPr>
          <p:cNvPr id="4" name="Slide Number Placeholder 3"/>
          <p:cNvSpPr>
            <a:spLocks noGrp="1"/>
          </p:cNvSpPr>
          <p:nvPr>
            <p:ph type="sldNum" sz="quarter" idx="12"/>
          </p:nvPr>
        </p:nvSpPr>
        <p:spPr/>
        <p:txBody>
          <a:bodyPr/>
          <a:lstStyle/>
          <a:p>
            <a:pPr>
              <a:defRPr/>
            </a:pPr>
            <a:fld id="{95EB6F03-7DBC-4D44-A3A3-DCF78662B3D1}" type="slidenum">
              <a:rPr lang="en-US">
                <a:solidFill>
                  <a:prstClr val="black">
                    <a:tint val="75000"/>
                  </a:prstClr>
                </a:solidFill>
              </a:rPr>
              <a:pPr>
                <a:defRPr/>
              </a:pPr>
              <a:t>20</a:t>
            </a:fld>
            <a:endParaRPr lang="en-US">
              <a:solidFill>
                <a:prstClr val="black">
                  <a:tint val="75000"/>
                </a:prstClr>
              </a:solidFill>
            </a:endParaRPr>
          </a:p>
        </p:txBody>
      </p:sp>
    </p:spTree>
    <p:extLst>
      <p:ext uri="{BB962C8B-B14F-4D97-AF65-F5344CB8AC3E}">
        <p14:creationId xmlns:p14="http://schemas.microsoft.com/office/powerpoint/2010/main" val="414259171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152400"/>
            <a:ext cx="8686800" cy="914400"/>
          </a:xfrm>
        </p:spPr>
        <p:txBody>
          <a:bodyPr/>
          <a:lstStyle/>
          <a:p>
            <a:r>
              <a:rPr lang="en-US" dirty="0" smtClean="0"/>
              <a:t>Many of our Sections have reported their Precollege Outreach Chairs! </a:t>
            </a:r>
            <a:endParaRPr lang="en-US" dirty="0"/>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2514096929"/>
              </p:ext>
            </p:extLst>
          </p:nvPr>
        </p:nvGraphicFramePr>
        <p:xfrm>
          <a:off x="1066800" y="1305552"/>
          <a:ext cx="6858001" cy="4843472"/>
        </p:xfrm>
        <a:graphic>
          <a:graphicData uri="http://schemas.openxmlformats.org/drawingml/2006/table">
            <a:tbl>
              <a:tblPr>
                <a:tableStyleId>{5C22544A-7EE6-4342-B048-85BDC9FD1C3A}</a:tableStyleId>
              </a:tblPr>
              <a:tblGrid>
                <a:gridCol w="3531356"/>
                <a:gridCol w="3326645"/>
              </a:tblGrid>
              <a:tr h="285572">
                <a:tc>
                  <a:txBody>
                    <a:bodyPr/>
                    <a:lstStyle/>
                    <a:p>
                      <a:pPr algn="ctr" fontAlgn="b"/>
                      <a:r>
                        <a:rPr lang="en-US" sz="1800" b="1" u="none" strike="noStrike" dirty="0">
                          <a:effectLst/>
                        </a:rPr>
                        <a:t>Section Name</a:t>
                      </a:r>
                      <a:endParaRPr lang="en-US" sz="1800" b="1" i="0" u="none" strike="noStrike" dirty="0">
                        <a:solidFill>
                          <a:srgbClr val="FFFFFF"/>
                        </a:solidFill>
                        <a:effectLst/>
                        <a:latin typeface="Calibri"/>
                      </a:endParaRPr>
                    </a:p>
                  </a:txBody>
                  <a:tcPr marL="11252" marR="11252" marT="11252" marB="0" anchor="b"/>
                </a:tc>
                <a:tc>
                  <a:txBody>
                    <a:bodyPr/>
                    <a:lstStyle/>
                    <a:p>
                      <a:pPr algn="ctr" fontAlgn="b"/>
                      <a:r>
                        <a:rPr lang="en-US" sz="1800" b="1" u="none" strike="noStrike" dirty="0">
                          <a:effectLst/>
                        </a:rPr>
                        <a:t>PACE/Pre-College Contact</a:t>
                      </a:r>
                      <a:endParaRPr lang="en-US" sz="1800" b="1" i="0" u="none" strike="noStrike" dirty="0">
                        <a:solidFill>
                          <a:srgbClr val="FFFFFF"/>
                        </a:solidFill>
                        <a:effectLst/>
                        <a:latin typeface="Calibri"/>
                      </a:endParaRPr>
                    </a:p>
                  </a:txBody>
                  <a:tcPr marL="11252" marR="11252" marT="11252" marB="0" anchor="b"/>
                </a:tc>
              </a:tr>
              <a:tr h="285572">
                <a:tc>
                  <a:txBody>
                    <a:bodyPr/>
                    <a:lstStyle/>
                    <a:p>
                      <a:pPr algn="ctr" fontAlgn="b"/>
                      <a:r>
                        <a:rPr lang="en-US" sz="1400" u="none" strike="noStrike" dirty="0">
                          <a:effectLst/>
                        </a:rPr>
                        <a:t>Albuquerque Section</a:t>
                      </a:r>
                      <a:endParaRPr lang="en-US" sz="1400" b="0" i="0" u="none" strike="noStrike" dirty="0">
                        <a:solidFill>
                          <a:srgbClr val="000000"/>
                        </a:solidFill>
                        <a:effectLst/>
                        <a:latin typeface="Calibri"/>
                      </a:endParaRPr>
                    </a:p>
                  </a:txBody>
                  <a:tcPr marL="11252" marR="11252" marT="11252" marB="0" anchor="ctr"/>
                </a:tc>
                <a:tc>
                  <a:txBody>
                    <a:bodyPr/>
                    <a:lstStyle/>
                    <a:p>
                      <a:pPr algn="ctr" fontAlgn="b"/>
                      <a:r>
                        <a:rPr lang="en-US" sz="1400" u="none" strike="noStrike" dirty="0">
                          <a:effectLst/>
                        </a:rPr>
                        <a:t>Gilberto Zamora </a:t>
                      </a:r>
                      <a:endParaRPr lang="en-US" sz="1400" b="0" i="0" u="none" strike="noStrike" dirty="0">
                        <a:solidFill>
                          <a:srgbClr val="000000"/>
                        </a:solidFill>
                        <a:effectLst/>
                        <a:latin typeface="Calibri"/>
                      </a:endParaRPr>
                    </a:p>
                  </a:txBody>
                  <a:tcPr marL="11252" marR="11252" marT="11252" marB="0" anchor="ctr"/>
                </a:tc>
              </a:tr>
              <a:tr h="285572">
                <a:tc>
                  <a:txBody>
                    <a:bodyPr/>
                    <a:lstStyle/>
                    <a:p>
                      <a:pPr algn="ctr" fontAlgn="b"/>
                      <a:r>
                        <a:rPr lang="en-US" sz="1400" u="none" strike="noStrike">
                          <a:effectLst/>
                        </a:rPr>
                        <a:t>Boise Section </a:t>
                      </a:r>
                      <a:endParaRPr lang="en-US" sz="1400" b="0" i="0" u="none" strike="noStrike">
                        <a:solidFill>
                          <a:srgbClr val="000000"/>
                        </a:solidFill>
                        <a:effectLst/>
                        <a:latin typeface="Calibri"/>
                      </a:endParaRPr>
                    </a:p>
                  </a:txBody>
                  <a:tcPr marL="11252" marR="11252" marT="11252" marB="0" anchor="ctr"/>
                </a:tc>
                <a:tc>
                  <a:txBody>
                    <a:bodyPr/>
                    <a:lstStyle/>
                    <a:p>
                      <a:pPr algn="ctr" fontAlgn="b"/>
                      <a:r>
                        <a:rPr lang="en-US" sz="1400" u="none" strike="noStrike" dirty="0">
                          <a:effectLst/>
                        </a:rPr>
                        <a:t>Kristen Hopper</a:t>
                      </a:r>
                      <a:endParaRPr lang="en-US" sz="1400" b="0" i="0" u="none" strike="noStrike" dirty="0">
                        <a:solidFill>
                          <a:srgbClr val="000000"/>
                        </a:solidFill>
                        <a:effectLst/>
                        <a:latin typeface="Calibri"/>
                      </a:endParaRPr>
                    </a:p>
                  </a:txBody>
                  <a:tcPr marL="11252" marR="11252" marT="11252" marB="0" anchor="ctr"/>
                </a:tc>
              </a:tr>
              <a:tr h="285572">
                <a:tc>
                  <a:txBody>
                    <a:bodyPr/>
                    <a:lstStyle/>
                    <a:p>
                      <a:pPr algn="ctr" fontAlgn="b"/>
                      <a:r>
                        <a:rPr lang="en-US" sz="1400" u="none" strike="noStrike">
                          <a:effectLst/>
                        </a:rPr>
                        <a:t>Buenaventura Section</a:t>
                      </a:r>
                      <a:endParaRPr lang="en-US" sz="1400" b="0" i="0" u="none" strike="noStrike">
                        <a:solidFill>
                          <a:srgbClr val="000000"/>
                        </a:solidFill>
                        <a:effectLst/>
                        <a:latin typeface="Calibri"/>
                      </a:endParaRPr>
                    </a:p>
                  </a:txBody>
                  <a:tcPr marL="11252" marR="11252" marT="11252" marB="0" anchor="ctr"/>
                </a:tc>
                <a:tc>
                  <a:txBody>
                    <a:bodyPr/>
                    <a:lstStyle/>
                    <a:p>
                      <a:pPr algn="ctr" fontAlgn="b"/>
                      <a:r>
                        <a:rPr lang="en-US" sz="1400" u="none" strike="noStrike" dirty="0">
                          <a:effectLst/>
                        </a:rPr>
                        <a:t>Robert </a:t>
                      </a:r>
                      <a:r>
                        <a:rPr lang="en-US" sz="1400" u="none" strike="noStrike" dirty="0" err="1">
                          <a:effectLst/>
                        </a:rPr>
                        <a:t>Rumer</a:t>
                      </a:r>
                      <a:endParaRPr lang="en-US" sz="1400" b="0" i="0" u="none" strike="noStrike" dirty="0">
                        <a:solidFill>
                          <a:srgbClr val="000000"/>
                        </a:solidFill>
                        <a:effectLst/>
                        <a:latin typeface="Calibri"/>
                      </a:endParaRPr>
                    </a:p>
                  </a:txBody>
                  <a:tcPr marL="11252" marR="11252" marT="11252" marB="0" anchor="ctr"/>
                </a:tc>
              </a:tr>
              <a:tr h="285572">
                <a:tc>
                  <a:txBody>
                    <a:bodyPr/>
                    <a:lstStyle/>
                    <a:p>
                      <a:pPr algn="ctr" fontAlgn="b"/>
                      <a:r>
                        <a:rPr lang="en-US" sz="1400" u="none" strike="noStrike" dirty="0">
                          <a:effectLst/>
                        </a:rPr>
                        <a:t>Central Washington Section</a:t>
                      </a:r>
                      <a:endParaRPr lang="en-US" sz="1400" b="0" i="0" u="none" strike="noStrike" dirty="0">
                        <a:solidFill>
                          <a:srgbClr val="000000"/>
                        </a:solidFill>
                        <a:effectLst/>
                        <a:latin typeface="Calibri"/>
                      </a:endParaRPr>
                    </a:p>
                  </a:txBody>
                  <a:tcPr marL="11252" marR="11252" marT="11252" marB="0" anchor="ctr"/>
                </a:tc>
                <a:tc>
                  <a:txBody>
                    <a:bodyPr/>
                    <a:lstStyle/>
                    <a:p>
                      <a:pPr algn="ctr" fontAlgn="b"/>
                      <a:r>
                        <a:rPr lang="en-US" sz="1400" u="none" strike="noStrike" dirty="0">
                          <a:effectLst/>
                        </a:rPr>
                        <a:t>Randall Groves</a:t>
                      </a:r>
                      <a:endParaRPr lang="en-US" sz="1400" b="0" i="0" u="none" strike="noStrike" dirty="0">
                        <a:solidFill>
                          <a:srgbClr val="000000"/>
                        </a:solidFill>
                        <a:effectLst/>
                        <a:latin typeface="Calibri"/>
                      </a:endParaRPr>
                    </a:p>
                  </a:txBody>
                  <a:tcPr marL="11252" marR="11252" marT="11252" marB="0" anchor="ctr"/>
                </a:tc>
              </a:tr>
              <a:tr h="285572">
                <a:tc>
                  <a:txBody>
                    <a:bodyPr/>
                    <a:lstStyle/>
                    <a:p>
                      <a:pPr algn="ctr" fontAlgn="b"/>
                      <a:r>
                        <a:rPr lang="en-US" sz="1400" u="none" strike="noStrike">
                          <a:effectLst/>
                        </a:rPr>
                        <a:t>China Lake-Bakersfield Section</a:t>
                      </a:r>
                      <a:endParaRPr lang="en-US" sz="1400" b="0" i="0" u="none" strike="noStrike">
                        <a:solidFill>
                          <a:srgbClr val="000000"/>
                        </a:solidFill>
                        <a:effectLst/>
                        <a:latin typeface="Calibri"/>
                      </a:endParaRPr>
                    </a:p>
                  </a:txBody>
                  <a:tcPr marL="11252" marR="11252" marT="11252" marB="0" anchor="ctr"/>
                </a:tc>
                <a:tc>
                  <a:txBody>
                    <a:bodyPr/>
                    <a:lstStyle/>
                    <a:p>
                      <a:pPr algn="ctr" fontAlgn="b"/>
                      <a:r>
                        <a:rPr lang="en-US" sz="1400" u="none" strike="noStrike" dirty="0">
                          <a:effectLst/>
                        </a:rPr>
                        <a:t>Octavio Escobedo</a:t>
                      </a:r>
                      <a:endParaRPr lang="en-US" sz="1400" b="0" i="0" u="none" strike="noStrike" dirty="0">
                        <a:solidFill>
                          <a:srgbClr val="000000"/>
                        </a:solidFill>
                        <a:effectLst/>
                        <a:latin typeface="Calibri"/>
                      </a:endParaRPr>
                    </a:p>
                  </a:txBody>
                  <a:tcPr marL="11252" marR="11252" marT="11252" marB="0" anchor="ctr"/>
                </a:tc>
              </a:tr>
              <a:tr h="285572">
                <a:tc>
                  <a:txBody>
                    <a:bodyPr/>
                    <a:lstStyle/>
                    <a:p>
                      <a:pPr algn="ctr" fontAlgn="b"/>
                      <a:r>
                        <a:rPr lang="en-US" sz="1400" u="none" strike="noStrike">
                          <a:effectLst/>
                        </a:rPr>
                        <a:t>Coastal Los Angeles Section</a:t>
                      </a:r>
                      <a:endParaRPr lang="en-US" sz="1400" b="0" i="0" u="none" strike="noStrike">
                        <a:solidFill>
                          <a:srgbClr val="000000"/>
                        </a:solidFill>
                        <a:effectLst/>
                        <a:latin typeface="Calibri"/>
                      </a:endParaRPr>
                    </a:p>
                  </a:txBody>
                  <a:tcPr marL="11252" marR="11252" marT="11252" marB="0" anchor="ctr"/>
                </a:tc>
                <a:tc>
                  <a:txBody>
                    <a:bodyPr/>
                    <a:lstStyle/>
                    <a:p>
                      <a:pPr algn="ctr" fontAlgn="b"/>
                      <a:r>
                        <a:rPr lang="en-US" sz="1400" u="none" strike="noStrike" dirty="0" err="1">
                          <a:effectLst/>
                        </a:rPr>
                        <a:t>Shantaram</a:t>
                      </a:r>
                      <a:r>
                        <a:rPr lang="en-US" sz="1400" u="none" strike="noStrike" dirty="0">
                          <a:effectLst/>
                        </a:rPr>
                        <a:t> </a:t>
                      </a:r>
                      <a:r>
                        <a:rPr lang="en-US" sz="1400" u="none" strike="noStrike" dirty="0" err="1">
                          <a:effectLst/>
                        </a:rPr>
                        <a:t>Vasikarla</a:t>
                      </a:r>
                      <a:endParaRPr lang="en-US" sz="1400" b="0" i="0" u="none" strike="noStrike" dirty="0">
                        <a:solidFill>
                          <a:srgbClr val="000000"/>
                        </a:solidFill>
                        <a:effectLst/>
                        <a:latin typeface="Calibri"/>
                      </a:endParaRPr>
                    </a:p>
                  </a:txBody>
                  <a:tcPr marL="11252" marR="11252" marT="11252" marB="0" anchor="ctr"/>
                </a:tc>
              </a:tr>
              <a:tr h="285572">
                <a:tc>
                  <a:txBody>
                    <a:bodyPr/>
                    <a:lstStyle/>
                    <a:p>
                      <a:pPr algn="ctr" fontAlgn="b"/>
                      <a:r>
                        <a:rPr lang="en-US" sz="1400" u="none" strike="noStrike">
                          <a:effectLst/>
                        </a:rPr>
                        <a:t>Eastern Idaho Section</a:t>
                      </a:r>
                      <a:endParaRPr lang="en-US" sz="1400" b="0" i="0" u="none" strike="noStrike">
                        <a:solidFill>
                          <a:srgbClr val="000000"/>
                        </a:solidFill>
                        <a:effectLst/>
                        <a:latin typeface="Calibri"/>
                      </a:endParaRPr>
                    </a:p>
                  </a:txBody>
                  <a:tcPr marL="11252" marR="11252" marT="11252" marB="0" anchor="ctr"/>
                </a:tc>
                <a:tc>
                  <a:txBody>
                    <a:bodyPr/>
                    <a:lstStyle/>
                    <a:p>
                      <a:pPr algn="ctr" fontAlgn="b"/>
                      <a:r>
                        <a:rPr lang="en-US" sz="1400" u="none" strike="noStrike" dirty="0">
                          <a:effectLst/>
                        </a:rPr>
                        <a:t>Hope </a:t>
                      </a:r>
                      <a:r>
                        <a:rPr lang="en-US" sz="1400" u="none" strike="noStrike" dirty="0" err="1">
                          <a:effectLst/>
                        </a:rPr>
                        <a:t>Forsmann</a:t>
                      </a:r>
                      <a:r>
                        <a:rPr lang="en-US" sz="1400" u="none" strike="noStrike" dirty="0">
                          <a:effectLst/>
                        </a:rPr>
                        <a:t> &amp; Jake Gentle</a:t>
                      </a:r>
                      <a:endParaRPr lang="en-US" sz="1400" b="0" i="0" u="none" strike="noStrike" dirty="0">
                        <a:solidFill>
                          <a:srgbClr val="000000"/>
                        </a:solidFill>
                        <a:effectLst/>
                        <a:latin typeface="Calibri"/>
                      </a:endParaRPr>
                    </a:p>
                  </a:txBody>
                  <a:tcPr marL="11252" marR="11252" marT="11252" marB="0" anchor="ctr"/>
                </a:tc>
              </a:tr>
              <a:tr h="285572">
                <a:tc>
                  <a:txBody>
                    <a:bodyPr/>
                    <a:lstStyle/>
                    <a:p>
                      <a:pPr algn="ctr" fontAlgn="b"/>
                      <a:r>
                        <a:rPr lang="en-US" sz="1400" u="none" strike="noStrike">
                          <a:effectLst/>
                        </a:rPr>
                        <a:t>Foothill Section </a:t>
                      </a:r>
                      <a:endParaRPr lang="en-US" sz="1400" b="0" i="0" u="none" strike="noStrike">
                        <a:solidFill>
                          <a:srgbClr val="000000"/>
                        </a:solidFill>
                        <a:effectLst/>
                        <a:latin typeface="Calibri"/>
                      </a:endParaRPr>
                    </a:p>
                  </a:txBody>
                  <a:tcPr marL="11252" marR="11252" marT="11252" marB="0" anchor="ctr"/>
                </a:tc>
                <a:tc>
                  <a:txBody>
                    <a:bodyPr/>
                    <a:lstStyle/>
                    <a:p>
                      <a:pPr algn="ctr" fontAlgn="b"/>
                      <a:r>
                        <a:rPr lang="en-US" sz="1400" u="none" strike="noStrike" dirty="0">
                          <a:effectLst/>
                        </a:rPr>
                        <a:t>Raymond Roberts </a:t>
                      </a:r>
                      <a:endParaRPr lang="en-US" sz="1400" b="0" i="0" u="none" strike="noStrike" dirty="0">
                        <a:solidFill>
                          <a:srgbClr val="000000"/>
                        </a:solidFill>
                        <a:effectLst/>
                        <a:latin typeface="Calibri"/>
                      </a:endParaRPr>
                    </a:p>
                  </a:txBody>
                  <a:tcPr marL="11252" marR="11252" marT="11252" marB="0" anchor="ctr"/>
                </a:tc>
              </a:tr>
              <a:tr h="285572">
                <a:tc>
                  <a:txBody>
                    <a:bodyPr/>
                    <a:lstStyle/>
                    <a:p>
                      <a:pPr algn="ctr" fontAlgn="b"/>
                      <a:r>
                        <a:rPr lang="en-US" sz="1400" u="none" strike="noStrike">
                          <a:effectLst/>
                        </a:rPr>
                        <a:t>Fort Huachuca Section</a:t>
                      </a:r>
                      <a:endParaRPr lang="en-US" sz="1400" b="0" i="0" u="none" strike="noStrike">
                        <a:solidFill>
                          <a:srgbClr val="000000"/>
                        </a:solidFill>
                        <a:effectLst/>
                        <a:latin typeface="Calibri"/>
                      </a:endParaRPr>
                    </a:p>
                  </a:txBody>
                  <a:tcPr marL="11252" marR="11252" marT="11252" marB="0" anchor="ctr"/>
                </a:tc>
                <a:tc>
                  <a:txBody>
                    <a:bodyPr/>
                    <a:lstStyle/>
                    <a:p>
                      <a:pPr algn="ctr" fontAlgn="b"/>
                      <a:r>
                        <a:rPr lang="en-US" sz="1400" u="none" strike="noStrike" dirty="0">
                          <a:effectLst/>
                        </a:rPr>
                        <a:t>Keith Moore and Ann </a:t>
                      </a:r>
                      <a:r>
                        <a:rPr lang="en-US" sz="1400" u="none" strike="noStrike" dirty="0" err="1">
                          <a:effectLst/>
                        </a:rPr>
                        <a:t>Hartfiel</a:t>
                      </a:r>
                      <a:r>
                        <a:rPr lang="en-US" sz="1400" u="none" strike="noStrike" dirty="0">
                          <a:effectLst/>
                        </a:rPr>
                        <a:t> </a:t>
                      </a:r>
                      <a:endParaRPr lang="en-US" sz="1400" b="0" i="0" u="none" strike="noStrike" dirty="0">
                        <a:solidFill>
                          <a:srgbClr val="000000"/>
                        </a:solidFill>
                        <a:effectLst/>
                        <a:latin typeface="Calibri"/>
                      </a:endParaRPr>
                    </a:p>
                  </a:txBody>
                  <a:tcPr marL="11252" marR="11252" marT="11252" marB="0" anchor="ctr"/>
                </a:tc>
              </a:tr>
              <a:tr h="285572">
                <a:tc>
                  <a:txBody>
                    <a:bodyPr/>
                    <a:lstStyle/>
                    <a:p>
                      <a:pPr algn="ctr" fontAlgn="b"/>
                      <a:r>
                        <a:rPr lang="en-US" sz="1400" u="none" strike="noStrike">
                          <a:effectLst/>
                        </a:rPr>
                        <a:t>Oakland-East Bay Section</a:t>
                      </a:r>
                      <a:endParaRPr lang="en-US" sz="1400" b="0" i="0" u="none" strike="noStrike">
                        <a:solidFill>
                          <a:srgbClr val="000000"/>
                        </a:solidFill>
                        <a:effectLst/>
                        <a:latin typeface="Calibri"/>
                      </a:endParaRPr>
                    </a:p>
                  </a:txBody>
                  <a:tcPr marL="11252" marR="11252" marT="11252" marB="0" anchor="ctr"/>
                </a:tc>
                <a:tc>
                  <a:txBody>
                    <a:bodyPr/>
                    <a:lstStyle/>
                    <a:p>
                      <a:pPr algn="ctr" fontAlgn="b"/>
                      <a:r>
                        <a:rPr lang="en-US" sz="1400" u="none" strike="noStrike" dirty="0">
                          <a:effectLst/>
                        </a:rPr>
                        <a:t>Bill DeHope</a:t>
                      </a:r>
                      <a:endParaRPr lang="en-US" sz="1400" b="0" i="0" u="none" strike="noStrike" dirty="0">
                        <a:solidFill>
                          <a:srgbClr val="000000"/>
                        </a:solidFill>
                        <a:effectLst/>
                        <a:latin typeface="Calibri"/>
                      </a:endParaRPr>
                    </a:p>
                  </a:txBody>
                  <a:tcPr marL="11252" marR="11252" marT="11252" marB="0" anchor="ctr"/>
                </a:tc>
              </a:tr>
              <a:tr h="285572">
                <a:tc>
                  <a:txBody>
                    <a:bodyPr/>
                    <a:lstStyle/>
                    <a:p>
                      <a:pPr algn="ctr" fontAlgn="b"/>
                      <a:r>
                        <a:rPr lang="en-US" sz="1400" u="none" strike="noStrike">
                          <a:effectLst/>
                        </a:rPr>
                        <a:t>Orange County Section</a:t>
                      </a:r>
                      <a:endParaRPr lang="en-US" sz="1400" b="0" i="0" u="none" strike="noStrike">
                        <a:solidFill>
                          <a:srgbClr val="000000"/>
                        </a:solidFill>
                        <a:effectLst/>
                        <a:latin typeface="Calibri"/>
                      </a:endParaRPr>
                    </a:p>
                  </a:txBody>
                  <a:tcPr marL="11252" marR="11252" marT="11252" marB="0" anchor="ctr"/>
                </a:tc>
                <a:tc>
                  <a:txBody>
                    <a:bodyPr/>
                    <a:lstStyle/>
                    <a:p>
                      <a:pPr algn="ctr" fontAlgn="b"/>
                      <a:r>
                        <a:rPr lang="en-US" sz="1400" u="none" strike="noStrike" dirty="0">
                          <a:effectLst/>
                        </a:rPr>
                        <a:t>Adriana Cardenas </a:t>
                      </a:r>
                      <a:endParaRPr lang="en-US" sz="1400" b="0" i="0" u="none" strike="noStrike" dirty="0">
                        <a:solidFill>
                          <a:srgbClr val="000000"/>
                        </a:solidFill>
                        <a:effectLst/>
                        <a:latin typeface="Calibri"/>
                      </a:endParaRPr>
                    </a:p>
                  </a:txBody>
                  <a:tcPr marL="11252" marR="11252" marT="11252" marB="0" anchor="ctr"/>
                </a:tc>
              </a:tr>
              <a:tr h="285572">
                <a:tc>
                  <a:txBody>
                    <a:bodyPr/>
                    <a:lstStyle/>
                    <a:p>
                      <a:pPr algn="ctr" fontAlgn="b"/>
                      <a:r>
                        <a:rPr lang="en-US" sz="1400" u="none" strike="noStrike">
                          <a:effectLst/>
                        </a:rPr>
                        <a:t>Richland Section </a:t>
                      </a:r>
                      <a:endParaRPr lang="en-US" sz="1400" b="0" i="0" u="none" strike="noStrike">
                        <a:solidFill>
                          <a:srgbClr val="000000"/>
                        </a:solidFill>
                        <a:effectLst/>
                        <a:latin typeface="Calibri"/>
                      </a:endParaRPr>
                    </a:p>
                  </a:txBody>
                  <a:tcPr marL="11252" marR="11252" marT="11252" marB="0" anchor="ctr"/>
                </a:tc>
                <a:tc>
                  <a:txBody>
                    <a:bodyPr/>
                    <a:lstStyle/>
                    <a:p>
                      <a:pPr algn="ctr" fontAlgn="b"/>
                      <a:r>
                        <a:rPr lang="en-US" sz="1400" u="none" strike="noStrike" dirty="0">
                          <a:effectLst/>
                        </a:rPr>
                        <a:t> </a:t>
                      </a:r>
                      <a:r>
                        <a:rPr lang="en-US" sz="1400" u="none" strike="noStrike" dirty="0" err="1">
                          <a:effectLst/>
                        </a:rPr>
                        <a:t>Jereme</a:t>
                      </a:r>
                      <a:r>
                        <a:rPr lang="en-US" sz="1400" u="none" strike="noStrike" dirty="0">
                          <a:effectLst/>
                        </a:rPr>
                        <a:t> </a:t>
                      </a:r>
                      <a:r>
                        <a:rPr lang="en-US" sz="1400" u="none" strike="noStrike" dirty="0" err="1">
                          <a:effectLst/>
                        </a:rPr>
                        <a:t>Haack</a:t>
                      </a:r>
                      <a:endParaRPr lang="en-US" sz="1400" b="0" i="0" u="none" strike="noStrike" dirty="0">
                        <a:solidFill>
                          <a:srgbClr val="000000"/>
                        </a:solidFill>
                        <a:effectLst/>
                        <a:latin typeface="Calibri"/>
                      </a:endParaRPr>
                    </a:p>
                  </a:txBody>
                  <a:tcPr marL="11252" marR="11252" marT="11252" marB="0" anchor="ctr"/>
                </a:tc>
              </a:tr>
              <a:tr h="285572">
                <a:tc>
                  <a:txBody>
                    <a:bodyPr/>
                    <a:lstStyle/>
                    <a:p>
                      <a:pPr algn="ctr" fontAlgn="b"/>
                      <a:r>
                        <a:rPr lang="en-US" sz="1400" u="none" strike="noStrike">
                          <a:effectLst/>
                        </a:rPr>
                        <a:t>San Diego Section</a:t>
                      </a:r>
                      <a:endParaRPr lang="en-US" sz="1400" b="0" i="0" u="none" strike="noStrike">
                        <a:solidFill>
                          <a:srgbClr val="000000"/>
                        </a:solidFill>
                        <a:effectLst/>
                        <a:latin typeface="Calibri"/>
                      </a:endParaRPr>
                    </a:p>
                  </a:txBody>
                  <a:tcPr marL="11252" marR="11252" marT="11252" marB="0" anchor="ctr"/>
                </a:tc>
                <a:tc>
                  <a:txBody>
                    <a:bodyPr/>
                    <a:lstStyle/>
                    <a:p>
                      <a:pPr algn="ctr" fontAlgn="b"/>
                      <a:r>
                        <a:rPr lang="en-US" sz="1400" u="none" strike="noStrike" dirty="0" err="1">
                          <a:effectLst/>
                        </a:rPr>
                        <a:t>Kesh</a:t>
                      </a:r>
                      <a:r>
                        <a:rPr lang="en-US" sz="1400" u="none" strike="noStrike" dirty="0">
                          <a:effectLst/>
                        </a:rPr>
                        <a:t> </a:t>
                      </a:r>
                      <a:r>
                        <a:rPr lang="en-US" sz="1400" u="none" strike="noStrike" dirty="0" err="1">
                          <a:effectLst/>
                        </a:rPr>
                        <a:t>Bakhru</a:t>
                      </a:r>
                      <a:r>
                        <a:rPr lang="en-US" sz="1400" u="none" strike="noStrike" dirty="0">
                          <a:effectLst/>
                        </a:rPr>
                        <a:t> and Mike Davis</a:t>
                      </a:r>
                      <a:endParaRPr lang="en-US" sz="1400" b="0" i="0" u="none" strike="noStrike" dirty="0">
                        <a:solidFill>
                          <a:srgbClr val="000000"/>
                        </a:solidFill>
                        <a:effectLst/>
                        <a:latin typeface="Calibri"/>
                      </a:endParaRPr>
                    </a:p>
                  </a:txBody>
                  <a:tcPr marL="11252" marR="11252" marT="11252" marB="0" anchor="ctr"/>
                </a:tc>
              </a:tr>
              <a:tr h="285572">
                <a:tc>
                  <a:txBody>
                    <a:bodyPr/>
                    <a:lstStyle/>
                    <a:p>
                      <a:pPr algn="ctr" fontAlgn="b"/>
                      <a:r>
                        <a:rPr lang="en-US" sz="1400" u="none" strike="noStrike">
                          <a:effectLst/>
                        </a:rPr>
                        <a:t>Seattle Section </a:t>
                      </a:r>
                      <a:endParaRPr lang="en-US" sz="1400" b="0" i="0" u="none" strike="noStrike">
                        <a:solidFill>
                          <a:srgbClr val="000000"/>
                        </a:solidFill>
                        <a:effectLst/>
                        <a:latin typeface="Calibri"/>
                      </a:endParaRPr>
                    </a:p>
                  </a:txBody>
                  <a:tcPr marL="11252" marR="11252" marT="11252" marB="0" anchor="ctr"/>
                </a:tc>
                <a:tc>
                  <a:txBody>
                    <a:bodyPr/>
                    <a:lstStyle/>
                    <a:p>
                      <a:pPr algn="ctr" fontAlgn="b"/>
                      <a:r>
                        <a:rPr lang="en-US" sz="1400" u="none" strike="noStrike" dirty="0" err="1">
                          <a:effectLst/>
                        </a:rPr>
                        <a:t>Alon</a:t>
                      </a:r>
                      <a:r>
                        <a:rPr lang="en-US" sz="1400" u="none" strike="noStrike" dirty="0">
                          <a:effectLst/>
                        </a:rPr>
                        <a:t> Newton </a:t>
                      </a:r>
                      <a:endParaRPr lang="en-US" sz="1400" b="0" i="0" u="none" strike="noStrike" dirty="0">
                        <a:solidFill>
                          <a:srgbClr val="000000"/>
                        </a:solidFill>
                        <a:effectLst/>
                        <a:latin typeface="Calibri"/>
                      </a:endParaRPr>
                    </a:p>
                  </a:txBody>
                  <a:tcPr marL="11252" marR="11252" marT="11252" marB="0" anchor="ctr"/>
                </a:tc>
              </a:tr>
              <a:tr h="285572">
                <a:tc>
                  <a:txBody>
                    <a:bodyPr/>
                    <a:lstStyle/>
                    <a:p>
                      <a:pPr algn="ctr" fontAlgn="b"/>
                      <a:r>
                        <a:rPr lang="en-US" sz="1400" u="none" strike="noStrike">
                          <a:effectLst/>
                        </a:rPr>
                        <a:t>Utah Section </a:t>
                      </a:r>
                      <a:endParaRPr lang="en-US" sz="1400" b="0" i="0" u="none" strike="noStrike">
                        <a:solidFill>
                          <a:srgbClr val="000000"/>
                        </a:solidFill>
                        <a:effectLst/>
                        <a:latin typeface="Calibri"/>
                      </a:endParaRPr>
                    </a:p>
                  </a:txBody>
                  <a:tcPr marL="11252" marR="11252" marT="11252" marB="0" anchor="ctr"/>
                </a:tc>
                <a:tc>
                  <a:txBody>
                    <a:bodyPr/>
                    <a:lstStyle/>
                    <a:p>
                      <a:pPr algn="ctr" fontAlgn="b"/>
                      <a:r>
                        <a:rPr lang="en-US" sz="1400" u="none" strike="noStrike" dirty="0">
                          <a:effectLst/>
                        </a:rPr>
                        <a:t>Dan Christensen</a:t>
                      </a:r>
                      <a:endParaRPr lang="en-US" sz="1400" b="0" i="0" u="none" strike="noStrike" dirty="0">
                        <a:solidFill>
                          <a:srgbClr val="000000"/>
                        </a:solidFill>
                        <a:effectLst/>
                        <a:latin typeface="Calibri"/>
                      </a:endParaRPr>
                    </a:p>
                  </a:txBody>
                  <a:tcPr marL="11252" marR="11252" marT="11252" marB="0" anchor="ctr"/>
                </a:tc>
              </a:tr>
            </a:tbl>
          </a:graphicData>
        </a:graphic>
      </p:graphicFrame>
      <p:sp>
        <p:nvSpPr>
          <p:cNvPr id="4" name="Slide Number Placeholder 3"/>
          <p:cNvSpPr>
            <a:spLocks noGrp="1"/>
          </p:cNvSpPr>
          <p:nvPr>
            <p:ph type="sldNum" sz="quarter" idx="12"/>
          </p:nvPr>
        </p:nvSpPr>
        <p:spPr/>
        <p:txBody>
          <a:bodyPr/>
          <a:lstStyle/>
          <a:p>
            <a:pPr>
              <a:defRPr/>
            </a:pPr>
            <a:fld id="{95EB6F03-7DBC-4D44-A3A3-DCF78662B3D1}" type="slidenum">
              <a:rPr lang="en-US">
                <a:solidFill>
                  <a:prstClr val="black">
                    <a:tint val="75000"/>
                  </a:prstClr>
                </a:solidFill>
              </a:rPr>
              <a:pPr>
                <a:defRPr/>
              </a:pPr>
              <a:t>21</a:t>
            </a:fld>
            <a:endParaRPr lang="en-US">
              <a:solidFill>
                <a:prstClr val="black">
                  <a:tint val="75000"/>
                </a:prstClr>
              </a:solidFill>
            </a:endParaRPr>
          </a:p>
        </p:txBody>
      </p:sp>
      <p:sp>
        <p:nvSpPr>
          <p:cNvPr id="6" name="TextBox 5"/>
          <p:cNvSpPr txBox="1"/>
          <p:nvPr/>
        </p:nvSpPr>
        <p:spPr>
          <a:xfrm>
            <a:off x="1435761" y="6307502"/>
            <a:ext cx="8112126" cy="400110"/>
          </a:xfrm>
          <a:prstGeom prst="rect">
            <a:avLst/>
          </a:prstGeom>
          <a:noFill/>
        </p:spPr>
        <p:txBody>
          <a:bodyPr wrap="square" rtlCol="0">
            <a:spAutoFit/>
          </a:bodyPr>
          <a:lstStyle/>
          <a:p>
            <a:pPr defTabSz="457200" eaLnBrk="1" fontAlgn="auto" hangingPunct="1">
              <a:spcBef>
                <a:spcPts val="0"/>
              </a:spcBef>
              <a:spcAft>
                <a:spcPts val="0"/>
              </a:spcAft>
            </a:pPr>
            <a:r>
              <a:rPr lang="en-US" sz="1800" dirty="0" smtClean="0">
                <a:solidFill>
                  <a:prstClr val="black"/>
                </a:solidFill>
                <a:latin typeface="Verdana"/>
                <a:ea typeface="+mn-ea"/>
                <a:cs typeface="+mn-cs"/>
              </a:rPr>
              <a:t>Email your contact to: </a:t>
            </a:r>
            <a:r>
              <a:rPr lang="en-US" sz="2000" dirty="0" err="1" smtClean="0">
                <a:solidFill>
                  <a:prstClr val="black"/>
                </a:solidFill>
                <a:latin typeface="Verdana"/>
                <a:ea typeface="+mn-ea"/>
                <a:cs typeface="+mn-cs"/>
              </a:rPr>
              <a:t>rameshnair</a:t>
            </a:r>
            <a:r>
              <a:rPr lang="en-US" sz="2000" dirty="0" err="1">
                <a:solidFill>
                  <a:prstClr val="black"/>
                </a:solidFill>
                <a:latin typeface="Verdana"/>
                <a:ea typeface="+mn-ea"/>
                <a:cs typeface="+mn-cs"/>
              </a:rPr>
              <a:t>@ieee.org</a:t>
            </a:r>
            <a:endParaRPr lang="en-US" sz="2000" dirty="0">
              <a:solidFill>
                <a:prstClr val="black"/>
              </a:solidFill>
              <a:latin typeface="Verdana"/>
              <a:ea typeface="+mn-ea"/>
              <a:cs typeface="+mn-cs"/>
            </a:endParaRPr>
          </a:p>
        </p:txBody>
      </p:sp>
    </p:spTree>
    <p:extLst>
      <p:ext uri="{BB962C8B-B14F-4D97-AF65-F5344CB8AC3E}">
        <p14:creationId xmlns:p14="http://schemas.microsoft.com/office/powerpoint/2010/main" val="116950565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266700"/>
            <a:ext cx="7467600" cy="990600"/>
          </a:xfrm>
        </p:spPr>
        <p:txBody>
          <a:bodyPr/>
          <a:lstStyle/>
          <a:p>
            <a:r>
              <a:rPr lang="en-US" sz="3600" dirty="0" smtClean="0"/>
              <a:t>Examples of </a:t>
            </a:r>
            <a:br>
              <a:rPr lang="en-US" sz="3600" dirty="0" smtClean="0"/>
            </a:br>
            <a:r>
              <a:rPr lang="en-US" sz="3600" dirty="0" smtClean="0"/>
              <a:t>Section events</a:t>
            </a:r>
            <a:endParaRPr lang="en-US" sz="3600" dirty="0"/>
          </a:p>
        </p:txBody>
      </p:sp>
      <p:sp>
        <p:nvSpPr>
          <p:cNvPr id="3" name="Content Placeholder 2"/>
          <p:cNvSpPr>
            <a:spLocks noGrp="1"/>
          </p:cNvSpPr>
          <p:nvPr>
            <p:ph idx="1"/>
          </p:nvPr>
        </p:nvSpPr>
        <p:spPr>
          <a:xfrm>
            <a:off x="4795114" y="3581400"/>
            <a:ext cx="4343400" cy="1219200"/>
          </a:xfrm>
        </p:spPr>
        <p:txBody>
          <a:bodyPr/>
          <a:lstStyle/>
          <a:p>
            <a:r>
              <a:rPr lang="en-US" b="1" dirty="0"/>
              <a:t>Buenaventura Section: </a:t>
            </a:r>
            <a:r>
              <a:rPr lang="en-US" b="1" dirty="0" smtClean="0"/>
              <a:t/>
            </a:r>
            <a:br>
              <a:rPr lang="en-US" b="1" dirty="0" smtClean="0"/>
            </a:br>
            <a:r>
              <a:rPr lang="en-US" b="1" dirty="0" smtClean="0"/>
              <a:t>STEM </a:t>
            </a:r>
            <a:r>
              <a:rPr lang="en-US" b="1" dirty="0"/>
              <a:t>Career </a:t>
            </a:r>
            <a:r>
              <a:rPr lang="en-US" b="1" dirty="0" smtClean="0"/>
              <a:t>Night</a:t>
            </a:r>
            <a:r>
              <a:rPr lang="en-US" dirty="0" smtClean="0"/>
              <a:t> </a:t>
            </a:r>
            <a:endParaRPr lang="en-US" b="1" dirty="0"/>
          </a:p>
        </p:txBody>
      </p:sp>
      <p:sp>
        <p:nvSpPr>
          <p:cNvPr id="4" name="Slide Number Placeholder 3"/>
          <p:cNvSpPr>
            <a:spLocks noGrp="1"/>
          </p:cNvSpPr>
          <p:nvPr>
            <p:ph type="sldNum" sz="quarter" idx="12"/>
          </p:nvPr>
        </p:nvSpPr>
        <p:spPr/>
        <p:txBody>
          <a:bodyPr/>
          <a:lstStyle/>
          <a:p>
            <a:pPr>
              <a:defRPr/>
            </a:pPr>
            <a:fld id="{95EB6F03-7DBC-4D44-A3A3-DCF78662B3D1}" type="slidenum">
              <a:rPr lang="en-US">
                <a:solidFill>
                  <a:prstClr val="black">
                    <a:tint val="75000"/>
                  </a:prstClr>
                </a:solidFill>
              </a:rPr>
              <a:pPr>
                <a:defRPr/>
              </a:pPr>
              <a:t>22</a:t>
            </a:fld>
            <a:endParaRPr lang="en-US" dirty="0">
              <a:solidFill>
                <a:prstClr val="black">
                  <a:tint val="75000"/>
                </a:prstClr>
              </a:solidFill>
            </a:endParaRPr>
          </a:p>
        </p:txBody>
      </p:sp>
      <p:pic>
        <p:nvPicPr>
          <p:cNvPr id="30722" name="Picture 2" descr="DSC_010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71314" y="762000"/>
            <a:ext cx="4156364" cy="2743200"/>
          </a:xfrm>
          <a:prstGeom prst="rect">
            <a:avLst/>
          </a:prstGeom>
          <a:noFill/>
          <a:extLst>
            <a:ext uri="{909E8E84-426E-40dd-AFC4-6F175D3DCCD1}">
              <a14:hiddenFill xmlns:a14="http://schemas.microsoft.com/office/drawing/2010/main">
                <a:solidFill>
                  <a:srgbClr val="FFFFFF"/>
                </a:solidFill>
              </a14:hiddenFill>
            </a:ext>
          </a:extLst>
        </p:spPr>
      </p:pic>
      <p:pic>
        <p:nvPicPr>
          <p:cNvPr id="30723" name="Picture 3" descr="C:\Users\dehope1\AppData\Local\Microsoft\Windows\Temporary Internet Files\Content.Outlook\W5KGBW9F\SpanglerElementaryEngrDeHopeInSapphoChowClass.jp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t="7686" b="5223"/>
          <a:stretch/>
        </p:blipFill>
        <p:spPr bwMode="auto">
          <a:xfrm>
            <a:off x="296015" y="1676400"/>
            <a:ext cx="4199785" cy="2743200"/>
          </a:xfrm>
          <a:prstGeom prst="rect">
            <a:avLst/>
          </a:prstGeom>
          <a:noFill/>
          <a:extLst>
            <a:ext uri="{909E8E84-426E-40dd-AFC4-6F175D3DCCD1}">
              <a14:hiddenFill xmlns:a14="http://schemas.microsoft.com/office/drawing/2010/main">
                <a:solidFill>
                  <a:srgbClr val="FFFFFF"/>
                </a:solidFill>
              </a14:hiddenFill>
            </a:ext>
          </a:extLst>
        </p:spPr>
      </p:pic>
      <p:sp>
        <p:nvSpPr>
          <p:cNvPr id="7" name="Content Placeholder 2"/>
          <p:cNvSpPr txBox="1">
            <a:spLocks/>
          </p:cNvSpPr>
          <p:nvPr/>
        </p:nvSpPr>
        <p:spPr bwMode="auto">
          <a:xfrm>
            <a:off x="76200" y="4495800"/>
            <a:ext cx="4495800" cy="1219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2400">
                <a:solidFill>
                  <a:srgbClr val="DDDDDD"/>
                </a:solidFill>
                <a:latin typeface="+mn-lt"/>
                <a:ea typeface="+mn-ea"/>
                <a:cs typeface="+mn-cs"/>
              </a:defRPr>
            </a:lvl1pPr>
            <a:lvl2pPr marL="742950" indent="-285750" algn="l" rtl="0" eaLnBrk="0" fontAlgn="base" hangingPunct="0">
              <a:spcBef>
                <a:spcPct val="20000"/>
              </a:spcBef>
              <a:spcAft>
                <a:spcPct val="0"/>
              </a:spcAft>
              <a:buChar char="–"/>
              <a:defRPr sz="2000">
                <a:solidFill>
                  <a:srgbClr val="DDDDDD"/>
                </a:solidFill>
                <a:latin typeface="+mn-lt"/>
              </a:defRPr>
            </a:lvl2pPr>
            <a:lvl3pPr marL="1143000" indent="-228600" algn="l" rtl="0" eaLnBrk="0" fontAlgn="base" hangingPunct="0">
              <a:spcBef>
                <a:spcPct val="20000"/>
              </a:spcBef>
              <a:spcAft>
                <a:spcPct val="0"/>
              </a:spcAft>
              <a:buChar char="•"/>
              <a:defRPr>
                <a:solidFill>
                  <a:srgbClr val="DDDDDD"/>
                </a:solidFill>
                <a:latin typeface="+mn-lt"/>
              </a:defRPr>
            </a:lvl3pPr>
            <a:lvl4pPr marL="1600200" indent="-228600" algn="l" rtl="0" eaLnBrk="0" fontAlgn="base" hangingPunct="0">
              <a:spcBef>
                <a:spcPct val="20000"/>
              </a:spcBef>
              <a:spcAft>
                <a:spcPct val="0"/>
              </a:spcAft>
              <a:buChar char="–"/>
              <a:defRPr sz="1600">
                <a:solidFill>
                  <a:srgbClr val="DDDDDD"/>
                </a:solidFill>
                <a:latin typeface="+mn-lt"/>
              </a:defRPr>
            </a:lvl4pPr>
            <a:lvl5pPr marL="2057400" indent="-228600" algn="l" rtl="0" eaLnBrk="0" fontAlgn="base" hangingPunct="0">
              <a:spcBef>
                <a:spcPct val="20000"/>
              </a:spcBef>
              <a:spcAft>
                <a:spcPct val="0"/>
              </a:spcAft>
              <a:buChar char="»"/>
              <a:defRPr sz="1600">
                <a:solidFill>
                  <a:srgbClr val="DDDDDD"/>
                </a:solidFill>
                <a:latin typeface="+mn-lt"/>
              </a:defRPr>
            </a:lvl5pPr>
            <a:lvl6pPr marL="2514600" indent="-228600" algn="l" rtl="0" fontAlgn="base">
              <a:spcBef>
                <a:spcPct val="20000"/>
              </a:spcBef>
              <a:spcAft>
                <a:spcPct val="0"/>
              </a:spcAft>
              <a:buChar char="»"/>
              <a:defRPr sz="1600">
                <a:solidFill>
                  <a:srgbClr val="DDDDDD"/>
                </a:solidFill>
                <a:latin typeface="+mn-lt"/>
              </a:defRPr>
            </a:lvl6pPr>
            <a:lvl7pPr marL="2971800" indent="-228600" algn="l" rtl="0" fontAlgn="base">
              <a:spcBef>
                <a:spcPct val="20000"/>
              </a:spcBef>
              <a:spcAft>
                <a:spcPct val="0"/>
              </a:spcAft>
              <a:buChar char="»"/>
              <a:defRPr sz="1600">
                <a:solidFill>
                  <a:srgbClr val="DDDDDD"/>
                </a:solidFill>
                <a:latin typeface="+mn-lt"/>
              </a:defRPr>
            </a:lvl7pPr>
            <a:lvl8pPr marL="3429000" indent="-228600" algn="l" rtl="0" fontAlgn="base">
              <a:spcBef>
                <a:spcPct val="20000"/>
              </a:spcBef>
              <a:spcAft>
                <a:spcPct val="0"/>
              </a:spcAft>
              <a:buChar char="»"/>
              <a:defRPr sz="1600">
                <a:solidFill>
                  <a:srgbClr val="DDDDDD"/>
                </a:solidFill>
                <a:latin typeface="+mn-lt"/>
              </a:defRPr>
            </a:lvl8pPr>
            <a:lvl9pPr marL="3886200" indent="-228600" algn="l" rtl="0" fontAlgn="base">
              <a:spcBef>
                <a:spcPct val="20000"/>
              </a:spcBef>
              <a:spcAft>
                <a:spcPct val="0"/>
              </a:spcAft>
              <a:buChar char="»"/>
              <a:defRPr sz="1600">
                <a:solidFill>
                  <a:srgbClr val="DDDDDD"/>
                </a:solidFill>
                <a:latin typeface="+mn-lt"/>
              </a:defRPr>
            </a:lvl9pPr>
          </a:lstStyle>
          <a:p>
            <a:pPr defTabSz="457200"/>
            <a:r>
              <a:rPr lang="en-US" kern="0" dirty="0" smtClean="0">
                <a:solidFill>
                  <a:prstClr val="black"/>
                </a:solidFill>
              </a:rPr>
              <a:t>Oakland/East </a:t>
            </a:r>
            <a:r>
              <a:rPr lang="en-US" kern="0" dirty="0">
                <a:solidFill>
                  <a:prstClr val="black"/>
                </a:solidFill>
              </a:rPr>
              <a:t>Bay Section: Spangler Elementary </a:t>
            </a:r>
            <a:r>
              <a:rPr lang="en-US" kern="0" dirty="0" smtClean="0">
                <a:solidFill>
                  <a:prstClr val="black"/>
                </a:solidFill>
              </a:rPr>
              <a:t>Engineer Visit </a:t>
            </a:r>
            <a:endParaRPr lang="en-US" b="1" kern="0" dirty="0">
              <a:solidFill>
                <a:prstClr val="black"/>
              </a:solidFill>
            </a:endParaRPr>
          </a:p>
        </p:txBody>
      </p:sp>
      <p:sp>
        <p:nvSpPr>
          <p:cNvPr id="5" name="Rectangle 4"/>
          <p:cNvSpPr/>
          <p:nvPr/>
        </p:nvSpPr>
        <p:spPr>
          <a:xfrm>
            <a:off x="4495800" y="4982773"/>
            <a:ext cx="4953000" cy="892552"/>
          </a:xfrm>
          <a:prstGeom prst="rect">
            <a:avLst/>
          </a:prstGeom>
        </p:spPr>
        <p:txBody>
          <a:bodyPr wrap="square">
            <a:spAutoFit/>
          </a:bodyPr>
          <a:lstStyle/>
          <a:p>
            <a:pPr defTabSz="457200" eaLnBrk="1" fontAlgn="auto" hangingPunct="1">
              <a:spcBef>
                <a:spcPts val="0"/>
              </a:spcBef>
              <a:spcAft>
                <a:spcPts val="0"/>
              </a:spcAft>
            </a:pPr>
            <a:r>
              <a:rPr lang="en-US" sz="1800" dirty="0" smtClean="0">
                <a:solidFill>
                  <a:prstClr val="black"/>
                </a:solidFill>
                <a:latin typeface="Verdana"/>
                <a:ea typeface="+mn-ea"/>
                <a:cs typeface="+mn-cs"/>
              </a:rPr>
              <a:t>Send </a:t>
            </a:r>
            <a:r>
              <a:rPr lang="en-US" sz="1800" u="sng" dirty="0" smtClean="0">
                <a:solidFill>
                  <a:prstClr val="black"/>
                </a:solidFill>
                <a:latin typeface="Verdana"/>
                <a:ea typeface="+mn-ea"/>
                <a:cs typeface="+mn-cs"/>
              </a:rPr>
              <a:t>your</a:t>
            </a:r>
            <a:r>
              <a:rPr lang="en-US" sz="1800" dirty="0" smtClean="0">
                <a:solidFill>
                  <a:prstClr val="black"/>
                </a:solidFill>
                <a:latin typeface="Verdana"/>
                <a:ea typeface="+mn-ea"/>
                <a:cs typeface="+mn-cs"/>
              </a:rPr>
              <a:t> event to: </a:t>
            </a:r>
            <a:r>
              <a:rPr lang="en-US" sz="1800" dirty="0">
                <a:solidFill>
                  <a:prstClr val="black"/>
                </a:solidFill>
                <a:latin typeface="Verdana"/>
                <a:ea typeface="+mn-ea"/>
                <a:cs typeface="+mn-cs"/>
              </a:rPr>
              <a:t/>
            </a:r>
            <a:br>
              <a:rPr lang="en-US" sz="1800" dirty="0">
                <a:solidFill>
                  <a:prstClr val="black"/>
                </a:solidFill>
                <a:latin typeface="Verdana"/>
                <a:ea typeface="+mn-ea"/>
                <a:cs typeface="+mn-cs"/>
              </a:rPr>
            </a:br>
            <a:r>
              <a:rPr lang="en-US" sz="3200" dirty="0">
                <a:solidFill>
                  <a:prstClr val="black"/>
                </a:solidFill>
                <a:latin typeface="Verdana"/>
                <a:ea typeface="+mn-ea"/>
                <a:cs typeface="+mn-cs"/>
              </a:rPr>
              <a:t>rameshnair@ieee.org</a:t>
            </a:r>
          </a:p>
        </p:txBody>
      </p:sp>
      <p:sp>
        <p:nvSpPr>
          <p:cNvPr id="6" name="TextBox 5"/>
          <p:cNvSpPr txBox="1"/>
          <p:nvPr/>
        </p:nvSpPr>
        <p:spPr>
          <a:xfrm>
            <a:off x="2316327" y="5869689"/>
            <a:ext cx="4511345" cy="584775"/>
          </a:xfrm>
          <a:prstGeom prst="rect">
            <a:avLst/>
          </a:prstGeom>
          <a:noFill/>
        </p:spPr>
        <p:txBody>
          <a:bodyPr wrap="square" rtlCol="0">
            <a:spAutoFit/>
          </a:bodyPr>
          <a:lstStyle/>
          <a:p>
            <a:pPr defTabSz="457200" eaLnBrk="1" fontAlgn="auto" hangingPunct="1">
              <a:spcBef>
                <a:spcPts val="0"/>
              </a:spcBef>
              <a:spcAft>
                <a:spcPts val="0"/>
              </a:spcAft>
            </a:pPr>
            <a:r>
              <a:rPr lang="en-US" sz="1600" dirty="0" smtClean="0">
                <a:solidFill>
                  <a:prstClr val="black">
                    <a:lumMod val="75000"/>
                  </a:prstClr>
                </a:solidFill>
                <a:latin typeface="Verdana"/>
                <a:ea typeface="+mn-ea"/>
                <a:cs typeface="+mn-cs"/>
              </a:rPr>
              <a:t>Ideas </a:t>
            </a:r>
            <a:r>
              <a:rPr lang="en-US" sz="1600" dirty="0">
                <a:solidFill>
                  <a:prstClr val="black">
                    <a:lumMod val="75000"/>
                  </a:prstClr>
                </a:solidFill>
                <a:latin typeface="Verdana"/>
                <a:ea typeface="+mn-ea"/>
                <a:cs typeface="+mn-cs"/>
              </a:rPr>
              <a:t>for outreach at  </a:t>
            </a:r>
            <a:r>
              <a:rPr lang="en-US" sz="1600" dirty="0" smtClean="0">
                <a:solidFill>
                  <a:prstClr val="black">
                    <a:lumMod val="75000"/>
                  </a:prstClr>
                </a:solidFill>
                <a:latin typeface="Verdana"/>
                <a:ea typeface="+mn-ea"/>
                <a:cs typeface="+mn-cs"/>
              </a:rPr>
              <a:t/>
            </a:r>
            <a:br>
              <a:rPr lang="en-US" sz="1600" dirty="0" smtClean="0">
                <a:solidFill>
                  <a:prstClr val="black">
                    <a:lumMod val="75000"/>
                  </a:prstClr>
                </a:solidFill>
                <a:latin typeface="Verdana"/>
                <a:ea typeface="+mn-ea"/>
                <a:cs typeface="+mn-cs"/>
              </a:rPr>
            </a:br>
            <a:r>
              <a:rPr lang="en-US" sz="1600" dirty="0" smtClean="0">
                <a:solidFill>
                  <a:prstClr val="black">
                    <a:lumMod val="75000"/>
                  </a:prstClr>
                </a:solidFill>
                <a:latin typeface="Verdana"/>
                <a:ea typeface="+mn-ea"/>
                <a:cs typeface="+mn-cs"/>
              </a:rPr>
              <a:t>http</a:t>
            </a:r>
            <a:r>
              <a:rPr lang="en-US" sz="1600" dirty="0">
                <a:solidFill>
                  <a:prstClr val="black">
                    <a:lumMod val="75000"/>
                  </a:prstClr>
                </a:solidFill>
                <a:latin typeface="Verdana"/>
                <a:ea typeface="+mn-ea"/>
                <a:cs typeface="+mn-cs"/>
              </a:rPr>
              <a:t>://ieee-region6.org/k-12-programs/</a:t>
            </a:r>
          </a:p>
        </p:txBody>
      </p:sp>
    </p:spTree>
    <p:extLst>
      <p:ext uri="{BB962C8B-B14F-4D97-AF65-F5344CB8AC3E}">
        <p14:creationId xmlns:p14="http://schemas.microsoft.com/office/powerpoint/2010/main" val="292356363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Other Initiatives</a:t>
            </a:r>
            <a:endParaRPr lang="en-US" dirty="0"/>
          </a:p>
        </p:txBody>
      </p:sp>
      <p:sp>
        <p:nvSpPr>
          <p:cNvPr id="3" name="Content Placeholder 2"/>
          <p:cNvSpPr>
            <a:spLocks noGrp="1"/>
          </p:cNvSpPr>
          <p:nvPr>
            <p:ph idx="1"/>
          </p:nvPr>
        </p:nvSpPr>
        <p:spPr/>
        <p:txBody>
          <a:bodyPr/>
          <a:lstStyle/>
          <a:p>
            <a:r>
              <a:rPr lang="en-US" sz="2000" dirty="0" smtClean="0"/>
              <a:t>We are trying to use </a:t>
            </a:r>
            <a:r>
              <a:rPr lang="en-US" sz="2000" b="1" dirty="0" smtClean="0"/>
              <a:t>project management tools </a:t>
            </a:r>
            <a:r>
              <a:rPr lang="en-US" sz="2000" dirty="0" smtClean="0"/>
              <a:t>as well as micro-volunteering to make it easier for professional volunteers to help Region 6.  Karen Day from the NW area is helping us with this.</a:t>
            </a:r>
          </a:p>
          <a:p>
            <a:r>
              <a:rPr lang="en-US" sz="2000" dirty="0" smtClean="0"/>
              <a:t>Region 6 has money available for local Sections to </a:t>
            </a:r>
            <a:r>
              <a:rPr lang="en-US" sz="2000" b="1" dirty="0" smtClean="0"/>
              <a:t>host breakfasts or lunches with local industry</a:t>
            </a:r>
            <a:r>
              <a:rPr lang="en-US" sz="2000" dirty="0" smtClean="0"/>
              <a:t> leaders.  In the Santa Clara Valley Section they do this about once a quarter with about 30 companies participating</a:t>
            </a:r>
          </a:p>
          <a:p>
            <a:r>
              <a:rPr lang="en-US" sz="2000" dirty="0" smtClean="0"/>
              <a:t>Region 6 leaders </a:t>
            </a:r>
            <a:r>
              <a:rPr lang="en-US" sz="2000" dirty="0"/>
              <a:t>are seeking </a:t>
            </a:r>
            <a:r>
              <a:rPr lang="en-US" sz="2000" b="1" dirty="0"/>
              <a:t>IEEE Engineering Milestones in </a:t>
            </a:r>
            <a:r>
              <a:rPr lang="en-US" sz="2000" b="1" dirty="0" smtClean="0"/>
              <a:t>Region</a:t>
            </a:r>
            <a:r>
              <a:rPr lang="en-US" sz="2000" dirty="0"/>
              <a:t> </a:t>
            </a:r>
            <a:r>
              <a:rPr lang="en-US" sz="2000" b="1" dirty="0" smtClean="0"/>
              <a:t>6 </a:t>
            </a:r>
            <a:r>
              <a:rPr lang="en-US" sz="2000" dirty="0"/>
              <a:t>and </a:t>
            </a:r>
            <a:r>
              <a:rPr lang="en-US" sz="2000" dirty="0" smtClean="0"/>
              <a:t>there is </a:t>
            </a:r>
            <a:r>
              <a:rPr lang="en-US" sz="2000" dirty="0"/>
              <a:t>a Region 6 Milestone coordinator who can help you with this process—Brian Berg, </a:t>
            </a:r>
            <a:r>
              <a:rPr lang="en-US" sz="2000" dirty="0">
                <a:hlinkClick r:id="rId2"/>
              </a:rPr>
              <a:t>brianberg@gmail.com</a:t>
            </a:r>
            <a:r>
              <a:rPr lang="en-US" sz="2000" dirty="0"/>
              <a:t> </a:t>
            </a:r>
          </a:p>
          <a:p>
            <a:pPr marL="0" indent="0">
              <a:buNone/>
            </a:pPr>
            <a:endParaRPr lang="en-US" dirty="0" smtClean="0"/>
          </a:p>
        </p:txBody>
      </p:sp>
      <p:sp>
        <p:nvSpPr>
          <p:cNvPr id="4" name="Slide Number Placeholder 3"/>
          <p:cNvSpPr>
            <a:spLocks noGrp="1"/>
          </p:cNvSpPr>
          <p:nvPr>
            <p:ph type="sldNum" sz="quarter" idx="12"/>
          </p:nvPr>
        </p:nvSpPr>
        <p:spPr/>
        <p:txBody>
          <a:bodyPr/>
          <a:lstStyle/>
          <a:p>
            <a:fld id="{7900DAE3-67FE-7D4C-B71A-A4336BE93589}" type="slidenum">
              <a:rPr lang="en-US">
                <a:solidFill>
                  <a:prstClr val="black">
                    <a:tint val="75000"/>
                  </a:prstClr>
                </a:solidFill>
              </a:rPr>
              <a:pPr/>
              <a:t>23</a:t>
            </a:fld>
            <a:endParaRPr lang="en-US">
              <a:solidFill>
                <a:prstClr val="black">
                  <a:tint val="75000"/>
                </a:prstClr>
              </a:solidFill>
            </a:endParaRPr>
          </a:p>
        </p:txBody>
      </p:sp>
    </p:spTree>
    <p:extLst>
      <p:ext uri="{BB962C8B-B14F-4D97-AF65-F5344CB8AC3E}">
        <p14:creationId xmlns:p14="http://schemas.microsoft.com/office/powerpoint/2010/main" val="361424111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Text Box 1"/>
          <p:cNvSpPr txBox="1">
            <a:spLocks noChangeArrowheads="1"/>
          </p:cNvSpPr>
          <p:nvPr/>
        </p:nvSpPr>
        <p:spPr bwMode="auto">
          <a:xfrm>
            <a:off x="516460" y="362489"/>
            <a:ext cx="7772400" cy="1143000"/>
          </a:xfrm>
          <a:prstGeom prst="rect">
            <a:avLst/>
          </a:prstGeom>
          <a:noFill/>
          <a:ln w="9525">
            <a:noFill/>
            <a:round/>
            <a:headEnd/>
            <a:tailEnd/>
          </a:ln>
        </p:spPr>
        <p:txBody>
          <a:bodyPr/>
          <a:lstStyle/>
          <a:p>
            <a:pPr defTabSz="457200" eaLnBrk="1" fontAlgn="auto" hangingPunct="1">
              <a:spcBef>
                <a:spcPts val="0"/>
              </a:spcBef>
              <a:spcAft>
                <a:spcPts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sz="3200" b="1" i="1" dirty="0" smtClean="0">
                <a:solidFill>
                  <a:prstClr val="black"/>
                </a:solidFill>
                <a:latin typeface="Verdana" pitchFamily="34" charset="0"/>
                <a:ea typeface="+mn-ea"/>
                <a:cs typeface="+mn-cs"/>
              </a:rPr>
              <a:t>Your IEEE </a:t>
            </a:r>
            <a:r>
              <a:rPr lang="en-US" sz="3200" b="1" i="1" dirty="0">
                <a:solidFill>
                  <a:prstClr val="black"/>
                </a:solidFill>
                <a:latin typeface="Verdana" pitchFamily="34" charset="0"/>
                <a:ea typeface="+mn-ea"/>
                <a:cs typeface="+mn-cs"/>
              </a:rPr>
              <a:t>Resources</a:t>
            </a:r>
          </a:p>
        </p:txBody>
      </p:sp>
      <p:sp>
        <p:nvSpPr>
          <p:cNvPr id="41987" name="Text Box 2"/>
          <p:cNvSpPr txBox="1">
            <a:spLocks noChangeArrowheads="1"/>
          </p:cNvSpPr>
          <p:nvPr/>
        </p:nvSpPr>
        <p:spPr bwMode="auto">
          <a:xfrm>
            <a:off x="685800" y="3422650"/>
            <a:ext cx="7772400" cy="3324147"/>
          </a:xfrm>
          <a:prstGeom prst="rect">
            <a:avLst/>
          </a:prstGeom>
          <a:noFill/>
          <a:ln w="9525">
            <a:noFill/>
            <a:round/>
            <a:headEnd/>
            <a:tailEnd/>
          </a:ln>
        </p:spPr>
        <p:txBody>
          <a:bodyPr/>
          <a:lstStyle/>
          <a:p>
            <a:pPr marL="341313" indent="-341313" defTabSz="457200" eaLnBrk="1" fontAlgn="auto" hangingPunct="1">
              <a:spcBef>
                <a:spcPts val="700"/>
              </a:spcBef>
              <a:spcAft>
                <a:spcPts val="0"/>
              </a:spcAft>
              <a:buClr>
                <a:srgbClr val="808080"/>
              </a:buClr>
              <a:buSzPct val="80000"/>
              <a:buFont typeface="Times New Roman" pitchFamily="18" charset="0"/>
              <a:buBlip>
                <a:blip r:embed="rId3"/>
              </a:buBlip>
              <a:tabLst>
                <a:tab pos="911225" algn="l"/>
                <a:tab pos="1825625" algn="l"/>
                <a:tab pos="2740025" algn="l"/>
                <a:tab pos="3654425" algn="l"/>
                <a:tab pos="4568825" algn="l"/>
                <a:tab pos="5483225" algn="l"/>
                <a:tab pos="6397625" algn="l"/>
                <a:tab pos="7312025" algn="l"/>
                <a:tab pos="8226425" algn="l"/>
                <a:tab pos="9140825" algn="l"/>
                <a:tab pos="10055225" algn="l"/>
              </a:tabLst>
            </a:pPr>
            <a:r>
              <a:rPr lang="en-US" sz="2800" b="1" dirty="0">
                <a:solidFill>
                  <a:srgbClr val="000000"/>
                </a:solidFill>
                <a:latin typeface="Verdana" pitchFamily="34" charset="0"/>
                <a:ea typeface="+mn-ea"/>
                <a:cs typeface="+mn-cs"/>
              </a:rPr>
              <a:t>i</a:t>
            </a:r>
            <a:r>
              <a:rPr lang="en-US" sz="2800" b="1" dirty="0" smtClean="0">
                <a:solidFill>
                  <a:srgbClr val="000000"/>
                </a:solidFill>
                <a:latin typeface="Verdana" pitchFamily="34" charset="0"/>
                <a:ea typeface="+mn-ea"/>
                <a:cs typeface="+mn-cs"/>
              </a:rPr>
              <a:t>eee.org </a:t>
            </a:r>
          </a:p>
          <a:p>
            <a:pPr marL="341313" indent="-341313" defTabSz="457200" eaLnBrk="1" fontAlgn="auto" hangingPunct="1">
              <a:spcBef>
                <a:spcPts val="700"/>
              </a:spcBef>
              <a:spcAft>
                <a:spcPts val="0"/>
              </a:spcAft>
              <a:buClr>
                <a:srgbClr val="808080"/>
              </a:buClr>
              <a:buSzPct val="80000"/>
              <a:buFont typeface="Times New Roman" pitchFamily="18" charset="0"/>
              <a:buBlip>
                <a:blip r:embed="rId3"/>
              </a:buBlip>
              <a:tabLst>
                <a:tab pos="911225" algn="l"/>
                <a:tab pos="1825625" algn="l"/>
                <a:tab pos="2740025" algn="l"/>
                <a:tab pos="3654425" algn="l"/>
                <a:tab pos="4568825" algn="l"/>
                <a:tab pos="5483225" algn="l"/>
                <a:tab pos="6397625" algn="l"/>
                <a:tab pos="7312025" algn="l"/>
                <a:tab pos="8226425" algn="l"/>
                <a:tab pos="9140825" algn="l"/>
                <a:tab pos="10055225" algn="l"/>
              </a:tabLst>
            </a:pPr>
            <a:r>
              <a:rPr lang="en-US" sz="2800" b="1" dirty="0" smtClean="0">
                <a:solidFill>
                  <a:srgbClr val="000000"/>
                </a:solidFill>
                <a:latin typeface="Verdana" pitchFamily="34" charset="0"/>
                <a:ea typeface="+mn-ea"/>
                <a:cs typeface="+mn-cs"/>
              </a:rPr>
              <a:t>ieee-usa.org</a:t>
            </a:r>
          </a:p>
          <a:p>
            <a:pPr marL="341313" indent="-341313" defTabSz="457200" eaLnBrk="1" fontAlgn="auto" hangingPunct="1">
              <a:spcBef>
                <a:spcPts val="700"/>
              </a:spcBef>
              <a:spcAft>
                <a:spcPts val="0"/>
              </a:spcAft>
              <a:buClr>
                <a:srgbClr val="808080"/>
              </a:buClr>
              <a:buSzPct val="80000"/>
              <a:buFont typeface="Times New Roman" pitchFamily="18" charset="0"/>
              <a:buBlip>
                <a:blip r:embed="rId3"/>
              </a:buBlip>
              <a:tabLst>
                <a:tab pos="911225" algn="l"/>
                <a:tab pos="1825625" algn="l"/>
                <a:tab pos="2740025" algn="l"/>
                <a:tab pos="3654425" algn="l"/>
                <a:tab pos="4568825" algn="l"/>
                <a:tab pos="5483225" algn="l"/>
                <a:tab pos="6397625" algn="l"/>
                <a:tab pos="7312025" algn="l"/>
                <a:tab pos="8226425" algn="l"/>
                <a:tab pos="9140825" algn="l"/>
                <a:tab pos="10055225" algn="l"/>
              </a:tabLst>
            </a:pPr>
            <a:r>
              <a:rPr lang="en-US" sz="2800" b="1" dirty="0">
                <a:solidFill>
                  <a:srgbClr val="000000"/>
                </a:solidFill>
                <a:latin typeface="Verdana" pitchFamily="34" charset="0"/>
                <a:ea typeface="+mn-ea"/>
                <a:cs typeface="+mn-cs"/>
              </a:rPr>
              <a:t>i</a:t>
            </a:r>
            <a:r>
              <a:rPr lang="en-US" sz="2800" b="1" dirty="0" smtClean="0">
                <a:solidFill>
                  <a:srgbClr val="000000"/>
                </a:solidFill>
                <a:latin typeface="Verdana" pitchFamily="34" charset="0"/>
                <a:ea typeface="+mn-ea"/>
                <a:cs typeface="+mn-cs"/>
              </a:rPr>
              <a:t>eee-region6.org</a:t>
            </a:r>
          </a:p>
          <a:p>
            <a:pPr marL="341313" indent="-341313" defTabSz="457200" eaLnBrk="1" fontAlgn="auto" hangingPunct="1">
              <a:spcBef>
                <a:spcPts val="700"/>
              </a:spcBef>
              <a:spcAft>
                <a:spcPts val="0"/>
              </a:spcAft>
              <a:buClr>
                <a:srgbClr val="808080"/>
              </a:buClr>
              <a:buSzPct val="80000"/>
              <a:buFont typeface="Times New Roman" pitchFamily="18" charset="0"/>
              <a:buBlip>
                <a:blip r:embed="rId3"/>
              </a:buBlip>
              <a:tabLst>
                <a:tab pos="911225" algn="l"/>
                <a:tab pos="1825625" algn="l"/>
                <a:tab pos="2740025" algn="l"/>
                <a:tab pos="3654425" algn="l"/>
                <a:tab pos="4568825" algn="l"/>
                <a:tab pos="5483225" algn="l"/>
                <a:tab pos="6397625" algn="l"/>
                <a:tab pos="7312025" algn="l"/>
                <a:tab pos="8226425" algn="l"/>
                <a:tab pos="9140825" algn="l"/>
                <a:tab pos="10055225" algn="l"/>
              </a:tabLst>
            </a:pPr>
            <a:r>
              <a:rPr lang="en-US" sz="2800" b="1" dirty="0" smtClean="0">
                <a:solidFill>
                  <a:srgbClr val="000000"/>
                </a:solidFill>
                <a:latin typeface="Verdana" pitchFamily="34" charset="0"/>
                <a:ea typeface="+mn-ea"/>
                <a:cs typeface="+mn-cs"/>
              </a:rPr>
              <a:t>students.ieee-region6.org</a:t>
            </a:r>
          </a:p>
          <a:p>
            <a:pPr marL="341313" indent="-341313" defTabSz="457200" eaLnBrk="1" fontAlgn="auto" hangingPunct="1">
              <a:spcBef>
                <a:spcPts val="700"/>
              </a:spcBef>
              <a:spcAft>
                <a:spcPts val="0"/>
              </a:spcAft>
              <a:buClr>
                <a:srgbClr val="808080"/>
              </a:buClr>
              <a:buSzPct val="80000"/>
              <a:buFont typeface="Arial" pitchFamily="34"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pPr>
            <a:endParaRPr lang="en-US" sz="2800" b="1" dirty="0" smtClean="0">
              <a:solidFill>
                <a:srgbClr val="000000"/>
              </a:solidFill>
              <a:latin typeface="Verdana" pitchFamily="34" charset="0"/>
              <a:ea typeface="+mn-ea"/>
              <a:cs typeface="+mn-cs"/>
            </a:endParaRPr>
          </a:p>
          <a:p>
            <a:pPr marL="341313" indent="-341313" defTabSz="457200" eaLnBrk="1" fontAlgn="auto" hangingPunct="1">
              <a:spcBef>
                <a:spcPts val="700"/>
              </a:spcBef>
              <a:spcAft>
                <a:spcPts val="0"/>
              </a:spcAft>
              <a:buClr>
                <a:srgbClr val="808080"/>
              </a:buClr>
              <a:buSzPct val="80000"/>
              <a:buFont typeface="Times New Roman" pitchFamily="18" charset="0"/>
              <a:buBlip>
                <a:blip r:embed="rId3"/>
              </a:buBlip>
              <a:tabLst>
                <a:tab pos="911225" algn="l"/>
                <a:tab pos="1825625" algn="l"/>
                <a:tab pos="2740025" algn="l"/>
                <a:tab pos="3654425" algn="l"/>
                <a:tab pos="4568825" algn="l"/>
                <a:tab pos="5483225" algn="l"/>
                <a:tab pos="6397625" algn="l"/>
                <a:tab pos="7312025" algn="l"/>
                <a:tab pos="8226425" algn="l"/>
                <a:tab pos="9140825" algn="l"/>
                <a:tab pos="10055225" algn="l"/>
              </a:tabLst>
            </a:pPr>
            <a:endParaRPr lang="en-US" sz="2800" b="1" dirty="0" smtClean="0">
              <a:solidFill>
                <a:srgbClr val="000000"/>
              </a:solidFill>
              <a:latin typeface="Verdana" pitchFamily="34" charset="0"/>
              <a:ea typeface="+mn-ea"/>
              <a:cs typeface="+mn-cs"/>
            </a:endParaRPr>
          </a:p>
        </p:txBody>
      </p:sp>
      <p:pic>
        <p:nvPicPr>
          <p:cNvPr id="2" name="Picture 1"/>
          <p:cNvPicPr>
            <a:picLocks noChangeAspect="1"/>
          </p:cNvPicPr>
          <p:nvPr/>
        </p:nvPicPr>
        <p:blipFill>
          <a:blip r:embed="rId4"/>
          <a:stretch>
            <a:fillRect/>
          </a:stretch>
        </p:blipFill>
        <p:spPr>
          <a:xfrm>
            <a:off x="1684192" y="1073150"/>
            <a:ext cx="4699000" cy="2349500"/>
          </a:xfrm>
          <a:prstGeom prst="rect">
            <a:avLst/>
          </a:prstGeom>
        </p:spPr>
      </p:pic>
      <p:sp>
        <p:nvSpPr>
          <p:cNvPr id="3" name="Slide Number Placeholder 2"/>
          <p:cNvSpPr>
            <a:spLocks noGrp="1"/>
          </p:cNvSpPr>
          <p:nvPr>
            <p:ph type="sldNum" sz="quarter" idx="10"/>
          </p:nvPr>
        </p:nvSpPr>
        <p:spPr/>
        <p:txBody>
          <a:bodyPr/>
          <a:lstStyle/>
          <a:p>
            <a:fld id="{7900DAE3-67FE-7D4C-B71A-A4336BE93589}" type="slidenum">
              <a:rPr lang="en-US" smtClean="0">
                <a:solidFill>
                  <a:prstClr val="black">
                    <a:tint val="75000"/>
                  </a:prstClr>
                </a:solidFill>
              </a:rPr>
              <a:pPr/>
              <a:t>24</a:t>
            </a:fld>
            <a:endParaRPr lang="en-US">
              <a:solidFill>
                <a:prstClr val="black">
                  <a:tint val="75000"/>
                </a:prstClr>
              </a:solidFill>
            </a:endParaRPr>
          </a:p>
        </p:txBody>
      </p:sp>
    </p:spTree>
    <p:extLst>
      <p:ext uri="{BB962C8B-B14F-4D97-AF65-F5344CB8AC3E}">
        <p14:creationId xmlns:p14="http://schemas.microsoft.com/office/powerpoint/2010/main" val="2165757225"/>
      </p:ext>
    </p:extLst>
  </p:cSld>
  <p:clrMapOvr>
    <a:masterClrMapping/>
  </p:clrMapOvr>
  <p:transition xmlns:p14="http://schemas.microsoft.com/office/powerpoint/2010/main" spd="med"/>
  <p:timing>
    <p:tnLst>
      <p:par>
        <p:cTn xmlns:p14="http://schemas.microsoft.com/office/powerpoint/2010/mai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Mike\Pictures\IEEE bg_shut_page.jpg"/>
          <p:cNvPicPr>
            <a:picLocks noGrp="1" noChangeAspect="1" noChangeArrowheads="1"/>
          </p:cNvPicPr>
          <p:nvPr>
            <p:ph idx="1"/>
          </p:nvPr>
        </p:nvPicPr>
        <p:blipFill>
          <a:blip r:embed="rId3" cstate="screen">
            <a:extLst>
              <a:ext uri="{28A0092B-C50C-407E-A947-70E740481C1C}">
                <a14:useLocalDpi xmlns:a14="http://schemas.microsoft.com/office/drawing/2010/main" val="0"/>
              </a:ext>
            </a:extLst>
          </a:blip>
          <a:srcRect/>
          <a:stretch>
            <a:fillRect/>
          </a:stretch>
        </p:blipFill>
        <p:spPr bwMode="auto">
          <a:xfrm>
            <a:off x="0" y="0"/>
            <a:ext cx="9154226" cy="6858000"/>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2"/>
          <p:cNvSpPr txBox="1">
            <a:spLocks noChangeArrowheads="1"/>
          </p:cNvSpPr>
          <p:nvPr/>
        </p:nvSpPr>
        <p:spPr>
          <a:xfrm>
            <a:off x="571500" y="4648200"/>
            <a:ext cx="8077200" cy="1447800"/>
          </a:xfrm>
          <a:prstGeom prst="rect">
            <a:avLst/>
          </a:prstGeom>
          <a:noFill/>
          <a:ln/>
        </p:spPr>
        <p:txBody>
          <a:bodyPr vert="horz" lIns="90488" tIns="44450" rIns="90488" bIns="44450"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lgn="ctr" fontAlgn="auto">
              <a:lnSpc>
                <a:spcPct val="90000"/>
              </a:lnSpc>
              <a:spcAft>
                <a:spcPts val="0"/>
              </a:spcAft>
              <a:buFontTx/>
              <a:buNone/>
            </a:pPr>
            <a:r>
              <a:rPr lang="en-US" sz="7200" b="1" i="1" dirty="0" smtClean="0">
                <a:solidFill>
                  <a:prstClr val="black"/>
                </a:solidFill>
              </a:rPr>
              <a:t>Thank you !</a:t>
            </a:r>
            <a:endParaRPr lang="en-US" sz="7200" b="1" i="1" dirty="0">
              <a:solidFill>
                <a:prstClr val="black"/>
              </a:solidFill>
            </a:endParaRPr>
          </a:p>
        </p:txBody>
      </p:sp>
      <p:pic>
        <p:nvPicPr>
          <p:cNvPr id="1028" name="Picture 4" descr="C:\Users\Mike\Pictures\ieee logo 2.bmp"/>
          <p:cNvPicPr>
            <a:picLocks noChangeAspect="1" noChangeArrowheads="1"/>
          </p:cNvPicPr>
          <p:nvPr/>
        </p:nvPicPr>
        <p:blipFill>
          <a:blip r:embed="rId4" cstate="screen">
            <a:extLst>
              <a:ext uri="{28A0092B-C50C-407E-A947-70E740481C1C}">
                <a14:useLocalDpi xmlns:a14="http://schemas.microsoft.com/office/drawing/2010/main" val="0"/>
              </a:ext>
            </a:extLst>
          </a:blip>
          <a:srcRect/>
          <a:stretch>
            <a:fillRect/>
          </a:stretch>
        </p:blipFill>
        <p:spPr bwMode="auto">
          <a:xfrm>
            <a:off x="571500" y="5815012"/>
            <a:ext cx="2143125" cy="714375"/>
          </a:xfrm>
          <a:prstGeom prst="rect">
            <a:avLst/>
          </a:prstGeom>
          <a:noFill/>
          <a:extLst>
            <a:ext uri="{909E8E84-426E-40dd-AFC4-6F175D3DCCD1}">
              <a14:hiddenFill xmlns:a14="http://schemas.microsoft.com/office/drawing/2010/main">
                <a:solidFill>
                  <a:srgbClr val="FFFFFF"/>
                </a:solidFill>
              </a14:hiddenFill>
            </a:ext>
          </a:extLst>
        </p:spPr>
      </p:pic>
      <p:sp>
        <p:nvSpPr>
          <p:cNvPr id="2" name="Slide Number Placeholder 1"/>
          <p:cNvSpPr>
            <a:spLocks noGrp="1"/>
          </p:cNvSpPr>
          <p:nvPr>
            <p:ph type="sldNum" sz="quarter" idx="12"/>
          </p:nvPr>
        </p:nvSpPr>
        <p:spPr/>
        <p:txBody>
          <a:bodyPr/>
          <a:lstStyle/>
          <a:p>
            <a:fld id="{7900DAE3-67FE-7D4C-B71A-A4336BE93589}" type="slidenum">
              <a:rPr lang="en-US">
                <a:solidFill>
                  <a:prstClr val="black">
                    <a:tint val="75000"/>
                  </a:prstClr>
                </a:solidFill>
              </a:rPr>
              <a:pPr/>
              <a:t>25</a:t>
            </a:fld>
            <a:endParaRPr lang="en-US">
              <a:solidFill>
                <a:prstClr val="black">
                  <a:tint val="75000"/>
                </a:prstClr>
              </a:solidFill>
            </a:endParaRPr>
          </a:p>
        </p:txBody>
      </p:sp>
    </p:spTree>
    <p:extLst>
      <p:ext uri="{BB962C8B-B14F-4D97-AF65-F5344CB8AC3E}">
        <p14:creationId xmlns:p14="http://schemas.microsoft.com/office/powerpoint/2010/main" val="693460597"/>
      </p:ext>
    </p:extLst>
  </p:cSld>
  <p:clrMapOvr>
    <a:masterClrMapping/>
  </p:clrMapOvr>
  <p:timing>
    <p:tnLst>
      <p:par>
        <p:cTn xmlns:p14="http://schemas.microsoft.com/office/powerpoint/2010/mai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134938"/>
            <a:ext cx="8778875" cy="1076325"/>
          </a:xfrm>
        </p:spPr>
        <p:txBody>
          <a:bodyPr/>
          <a:lstStyle/>
          <a:p>
            <a:r>
              <a:rPr lang="en-US" dirty="0" smtClean="0"/>
              <a:t>IEEE in 2030 Initiative</a:t>
            </a:r>
            <a:endParaRPr lang="en-US" dirty="0"/>
          </a:p>
        </p:txBody>
      </p:sp>
      <p:sp>
        <p:nvSpPr>
          <p:cNvPr id="3" name="Content Placeholder 2"/>
          <p:cNvSpPr>
            <a:spLocks noGrp="1"/>
          </p:cNvSpPr>
          <p:nvPr>
            <p:ph sz="quarter" idx="14"/>
          </p:nvPr>
        </p:nvSpPr>
        <p:spPr>
          <a:xfrm>
            <a:off x="365760" y="1476973"/>
            <a:ext cx="8326438" cy="4389120"/>
          </a:xfrm>
        </p:spPr>
        <p:txBody>
          <a:bodyPr/>
          <a:lstStyle/>
          <a:p>
            <a:r>
              <a:rPr lang="en-US" dirty="0" smtClean="0"/>
              <a:t>Participants</a:t>
            </a:r>
          </a:p>
          <a:p>
            <a:pPr lvl="1"/>
            <a:r>
              <a:rPr lang="en-US" dirty="0" smtClean="0"/>
              <a:t>Board of Directors</a:t>
            </a:r>
          </a:p>
          <a:p>
            <a:pPr lvl="1"/>
            <a:r>
              <a:rPr lang="en-US" dirty="0" smtClean="0"/>
              <a:t>Management Council</a:t>
            </a:r>
          </a:p>
          <a:p>
            <a:pPr lvl="1"/>
            <a:r>
              <a:rPr lang="en-US" dirty="0" smtClean="0"/>
              <a:t>Selected guests (age, geography and technical diversity)</a:t>
            </a:r>
          </a:p>
          <a:p>
            <a:r>
              <a:rPr lang="en-US" dirty="0" smtClean="0"/>
              <a:t>Supported by the 2015 and 2016 IEEE Presidents to focus on how best to evolve IEEE to meet the diverse challenges of the world in 2030</a:t>
            </a:r>
          </a:p>
          <a:p>
            <a:r>
              <a:rPr lang="en-US" dirty="0" smtClean="0"/>
              <a:t>Driving question:  </a:t>
            </a:r>
            <a:r>
              <a:rPr lang="en-CA" dirty="0"/>
              <a:t>What changes must we make now to best position IEEE </a:t>
            </a:r>
            <a:r>
              <a:rPr lang="en-CA" dirty="0" smtClean="0"/>
              <a:t>for </a:t>
            </a:r>
            <a:r>
              <a:rPr lang="en-CA" dirty="0"/>
              <a:t>success in 2030, while </a:t>
            </a:r>
            <a:r>
              <a:rPr lang="en-CA" dirty="0" smtClean="0"/>
              <a:t>still </a:t>
            </a:r>
            <a:r>
              <a:rPr lang="en-CA" dirty="0"/>
              <a:t>supporting the needs of technologists between </a:t>
            </a:r>
            <a:r>
              <a:rPr lang="en-CA" dirty="0" smtClean="0"/>
              <a:t>now </a:t>
            </a:r>
            <a:r>
              <a:rPr lang="en-CA" dirty="0"/>
              <a:t>and then?</a:t>
            </a:r>
            <a:endParaRPr lang="en-US" dirty="0"/>
          </a:p>
          <a:p>
            <a:pPr algn="ctr"/>
            <a:r>
              <a:rPr lang="en-US" dirty="0"/>
              <a:t> </a:t>
            </a:r>
            <a:endParaRPr lang="en-US" dirty="0" smtClean="0"/>
          </a:p>
          <a:p>
            <a:endParaRPr lang="en-US" dirty="0" smtClean="0"/>
          </a:p>
        </p:txBody>
      </p:sp>
      <p:sp>
        <p:nvSpPr>
          <p:cNvPr id="5" name="Slide Number Placeholder 5"/>
          <p:cNvSpPr>
            <a:spLocks noGrp="1"/>
          </p:cNvSpPr>
          <p:nvPr>
            <p:ph type="sldNum" sz="quarter" idx="4294967295"/>
          </p:nvPr>
        </p:nvSpPr>
        <p:spPr>
          <a:xfrm>
            <a:off x="152400" y="6553201"/>
            <a:ext cx="457200" cy="152399"/>
          </a:xfrm>
          <a:prstGeom prst="rect">
            <a:avLst/>
          </a:prstGeom>
        </p:spPr>
        <p:txBody>
          <a:bodyPr/>
          <a:lstStyle/>
          <a:p>
            <a:pPr>
              <a:defRPr/>
            </a:pPr>
            <a:fld id="{FE028329-6992-FA46-A379-1289CD59B600}" type="slidenum">
              <a:rPr lang="en-US" sz="900">
                <a:solidFill>
                  <a:prstClr val="white">
                    <a:lumMod val="50000"/>
                  </a:prstClr>
                </a:solidFill>
              </a:rPr>
              <a:pPr>
                <a:defRPr/>
              </a:pPr>
              <a:t>26</a:t>
            </a:fld>
            <a:endParaRPr lang="en-US" sz="900" dirty="0">
              <a:solidFill>
                <a:prstClr val="white">
                  <a:lumMod val="50000"/>
                </a:prstClr>
              </a:solidFill>
            </a:endParaRPr>
          </a:p>
        </p:txBody>
      </p:sp>
      <p:pic>
        <p:nvPicPr>
          <p:cNvPr id="14" name="Picture 13" descr="shutterstock_171804818.jp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096000" y="0"/>
            <a:ext cx="3048000" cy="2033016"/>
          </a:xfrm>
          <a:prstGeom prst="rect">
            <a:avLst/>
          </a:prstGeom>
        </p:spPr>
      </p:pic>
    </p:spTree>
    <p:extLst>
      <p:ext uri="{BB962C8B-B14F-4D97-AF65-F5344CB8AC3E}">
        <p14:creationId xmlns:p14="http://schemas.microsoft.com/office/powerpoint/2010/main" val="1539142346"/>
      </p:ext>
    </p:extLst>
  </p:cSld>
  <p:clrMapOvr>
    <a:masterClrMapping/>
  </p:clrMapOvr>
  <p:timing>
    <p:tnLst>
      <p:par>
        <p:cTn xmlns:p14="http://schemas.microsoft.com/office/powerpoint/2010/mai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Goals for 2015 </a:t>
            </a:r>
            <a:r>
              <a:rPr lang="en-US" smtClean="0"/>
              <a:t>(for 2030)</a:t>
            </a:r>
            <a:endParaRPr lang="en-US" dirty="0"/>
          </a:p>
        </p:txBody>
      </p:sp>
      <p:sp>
        <p:nvSpPr>
          <p:cNvPr id="3" name="Content Placeholder 2"/>
          <p:cNvSpPr>
            <a:spLocks noGrp="1"/>
          </p:cNvSpPr>
          <p:nvPr>
            <p:ph idx="1"/>
          </p:nvPr>
        </p:nvSpPr>
        <p:spPr>
          <a:xfrm>
            <a:off x="304800" y="1447800"/>
            <a:ext cx="8474075" cy="6781800"/>
          </a:xfrm>
        </p:spPr>
        <p:txBody>
          <a:bodyPr/>
          <a:lstStyle/>
          <a:p>
            <a:pPr>
              <a:spcBef>
                <a:spcPts val="0"/>
              </a:spcBef>
              <a:spcAft>
                <a:spcPts val="600"/>
              </a:spcAft>
            </a:pPr>
            <a:r>
              <a:rPr lang="en-US" sz="2000" dirty="0" smtClean="0"/>
              <a:t>Roadmaps will be developed for each of the four Strategic Objectives proposed to the IEEE Board of Directors for adoption</a:t>
            </a:r>
          </a:p>
          <a:p>
            <a:pPr lvl="1">
              <a:spcBef>
                <a:spcPts val="0"/>
              </a:spcBef>
              <a:spcAft>
                <a:spcPts val="0"/>
              </a:spcAft>
              <a:buFont typeface="Wingdings" panose="05000000000000000000" pitchFamily="2" charset="2"/>
              <a:buChar char="§"/>
            </a:pPr>
            <a:r>
              <a:rPr lang="en-US" sz="1800" dirty="0" smtClean="0"/>
              <a:t>Roadmaps will include milestones, owners, budget, etc. </a:t>
            </a:r>
          </a:p>
          <a:p>
            <a:pPr>
              <a:spcBef>
                <a:spcPts val="0"/>
              </a:spcBef>
              <a:spcAft>
                <a:spcPts val="600"/>
              </a:spcAft>
            </a:pPr>
            <a:r>
              <a:rPr lang="en-US" sz="2000" dirty="0"/>
              <a:t>S</a:t>
            </a:r>
            <a:r>
              <a:rPr lang="en-US" sz="2000" dirty="0" smtClean="0"/>
              <a:t>ignificant </a:t>
            </a:r>
            <a:r>
              <a:rPr lang="en-US" sz="2000" dirty="0"/>
              <a:t>progress </a:t>
            </a:r>
            <a:r>
              <a:rPr lang="en-US" sz="2000" dirty="0" smtClean="0"/>
              <a:t>will be driven </a:t>
            </a:r>
            <a:r>
              <a:rPr lang="en-US" sz="2000" dirty="0"/>
              <a:t>by </a:t>
            </a:r>
            <a:r>
              <a:rPr lang="en-US" sz="2000" i="1" dirty="0"/>
              <a:t>IEEE Ad Hoc Committee on 2030 </a:t>
            </a:r>
            <a:r>
              <a:rPr lang="en-US" sz="2000" dirty="0"/>
              <a:t>on</a:t>
            </a:r>
            <a:r>
              <a:rPr lang="en-US" sz="2000" i="1" dirty="0"/>
              <a:t> </a:t>
            </a:r>
            <a:r>
              <a:rPr lang="en-US" sz="2000" dirty="0"/>
              <a:t>Strategic </a:t>
            </a:r>
            <a:r>
              <a:rPr lang="en-US" sz="2000" dirty="0" smtClean="0"/>
              <a:t>Objectives </a:t>
            </a:r>
            <a:r>
              <a:rPr lang="en-US" sz="2000" dirty="0"/>
              <a:t>1 and </a:t>
            </a:r>
            <a:r>
              <a:rPr lang="en-US" sz="2000" dirty="0" smtClean="0"/>
              <a:t>2</a:t>
            </a:r>
          </a:p>
          <a:p>
            <a:pPr lvl="1">
              <a:spcBef>
                <a:spcPts val="0"/>
              </a:spcBef>
              <a:spcAft>
                <a:spcPts val="0"/>
              </a:spcAft>
              <a:buFont typeface="Wingdings" panose="05000000000000000000" pitchFamily="2" charset="2"/>
              <a:buChar char="§"/>
            </a:pPr>
            <a:r>
              <a:rPr lang="en-US" sz="1800" dirty="0"/>
              <a:t>[1] Create a Nimble, Flexible, Forward-looking Organization</a:t>
            </a:r>
          </a:p>
          <a:p>
            <a:pPr lvl="1">
              <a:spcBef>
                <a:spcPts val="0"/>
              </a:spcBef>
              <a:spcAft>
                <a:spcPts val="0"/>
              </a:spcAft>
              <a:buFont typeface="Wingdings" panose="05000000000000000000" pitchFamily="2" charset="2"/>
              <a:buChar char="§"/>
            </a:pPr>
            <a:r>
              <a:rPr lang="en-US" sz="1800" dirty="0"/>
              <a:t>[2] Foster Public Imperatives</a:t>
            </a:r>
          </a:p>
          <a:p>
            <a:pPr>
              <a:spcBef>
                <a:spcPts val="0"/>
              </a:spcBef>
              <a:spcAft>
                <a:spcPts val="600"/>
              </a:spcAft>
            </a:pPr>
            <a:r>
              <a:rPr lang="en-US" sz="2000" dirty="0" smtClean="0"/>
              <a:t>Substantial work will be adopted by logical “home” Organizational Units, teams, affinity groups, etc. in Strategic Objectives 3 and 4</a:t>
            </a:r>
          </a:p>
          <a:p>
            <a:pPr lvl="1">
              <a:spcBef>
                <a:spcPts val="0"/>
              </a:spcBef>
              <a:spcAft>
                <a:spcPts val="0"/>
              </a:spcAft>
              <a:buFont typeface="Wingdings" panose="05000000000000000000" pitchFamily="2" charset="2"/>
              <a:buChar char="§"/>
            </a:pPr>
            <a:r>
              <a:rPr lang="en-US" sz="1800" dirty="0"/>
              <a:t>[3] Foster Diverse Technical Communities with Industry, Government, and Academia</a:t>
            </a:r>
          </a:p>
          <a:p>
            <a:pPr lvl="1">
              <a:spcBef>
                <a:spcPts val="0"/>
              </a:spcBef>
              <a:spcAft>
                <a:spcPts val="0"/>
              </a:spcAft>
              <a:buFont typeface="Wingdings" panose="05000000000000000000" pitchFamily="2" charset="2"/>
              <a:buChar char="§"/>
            </a:pPr>
            <a:r>
              <a:rPr lang="en-US" sz="1800" dirty="0"/>
              <a:t>[4] Empower the Discovery, Development and Delivery of Cutting-edge Products and Services</a:t>
            </a:r>
          </a:p>
        </p:txBody>
      </p:sp>
      <p:sp>
        <p:nvSpPr>
          <p:cNvPr id="7" name="Slide Number Placeholder 5"/>
          <p:cNvSpPr>
            <a:spLocks noGrp="1"/>
          </p:cNvSpPr>
          <p:nvPr>
            <p:ph type="sldNum" sz="quarter" idx="4294967295"/>
          </p:nvPr>
        </p:nvSpPr>
        <p:spPr>
          <a:xfrm>
            <a:off x="152400" y="6553201"/>
            <a:ext cx="457200" cy="152399"/>
          </a:xfrm>
          <a:prstGeom prst="rect">
            <a:avLst/>
          </a:prstGeom>
        </p:spPr>
        <p:txBody>
          <a:bodyPr/>
          <a:lstStyle/>
          <a:p>
            <a:pPr>
              <a:defRPr/>
            </a:pPr>
            <a:fld id="{FE028329-6992-FA46-A379-1289CD59B600}" type="slidenum">
              <a:rPr lang="en-US" sz="900">
                <a:solidFill>
                  <a:prstClr val="white">
                    <a:lumMod val="50000"/>
                  </a:prstClr>
                </a:solidFill>
              </a:rPr>
              <a:pPr>
                <a:defRPr/>
              </a:pPr>
              <a:t>27</a:t>
            </a:fld>
            <a:endParaRPr lang="en-US" sz="900" dirty="0">
              <a:solidFill>
                <a:prstClr val="white">
                  <a:lumMod val="50000"/>
                </a:prstClr>
              </a:solidFill>
            </a:endParaRPr>
          </a:p>
        </p:txBody>
      </p:sp>
      <p:sp>
        <p:nvSpPr>
          <p:cNvPr id="8" name="TextBox 7"/>
          <p:cNvSpPr txBox="1"/>
          <p:nvPr/>
        </p:nvSpPr>
        <p:spPr>
          <a:xfrm>
            <a:off x="838200" y="6172200"/>
            <a:ext cx="6597817" cy="369332"/>
          </a:xfrm>
          <a:prstGeom prst="rect">
            <a:avLst/>
          </a:prstGeom>
          <a:ln>
            <a:noFill/>
          </a:ln>
        </p:spPr>
        <p:txBody>
          <a:bodyPr wrap="none" rtlCol="0">
            <a:spAutoFit/>
          </a:bodyPr>
          <a:lstStyle/>
          <a:p>
            <a:pPr defTabSz="457200" eaLnBrk="1" fontAlgn="auto" hangingPunct="1">
              <a:spcBef>
                <a:spcPts val="0"/>
              </a:spcBef>
              <a:spcAft>
                <a:spcPts val="0"/>
              </a:spcAft>
            </a:pPr>
            <a:r>
              <a:rPr lang="en-US" sz="1800" b="1" dirty="0" smtClean="0">
                <a:solidFill>
                  <a:srgbClr val="00678F"/>
                </a:solidFill>
                <a:latin typeface="Verdana"/>
                <a:ea typeface="+mn-ea"/>
                <a:cs typeface="+mn-cs"/>
              </a:rPr>
              <a:t>Please send feedback to: </a:t>
            </a:r>
            <a:r>
              <a:rPr lang="en-US" sz="1800" b="1" u="sng" dirty="0">
                <a:solidFill>
                  <a:srgbClr val="00678F"/>
                </a:solidFill>
                <a:latin typeface="Verdana"/>
                <a:ea typeface="+mn-ea"/>
                <a:cs typeface="+mn-cs"/>
                <a:hlinkClick r:id="rId3"/>
              </a:rPr>
              <a:t>feedback2030@ieee.org</a:t>
            </a:r>
            <a:r>
              <a:rPr lang="en-US" sz="1800" b="1" dirty="0" smtClean="0">
                <a:solidFill>
                  <a:srgbClr val="00678F"/>
                </a:solidFill>
                <a:latin typeface="Verdana"/>
                <a:ea typeface="+mn-ea"/>
                <a:cs typeface="+mn-cs"/>
              </a:rPr>
              <a:t> </a:t>
            </a:r>
          </a:p>
        </p:txBody>
      </p:sp>
    </p:spTree>
    <p:extLst>
      <p:ext uri="{BB962C8B-B14F-4D97-AF65-F5344CB8AC3E}">
        <p14:creationId xmlns:p14="http://schemas.microsoft.com/office/powerpoint/2010/main" val="1730082968"/>
      </p:ext>
    </p:extLst>
  </p:cSld>
  <p:clrMapOvr>
    <a:masterClrMapping/>
  </p:clrMapOvr>
  <p:timing>
    <p:tnLst>
      <p:par>
        <p:cTn xmlns:p14="http://schemas.microsoft.com/office/powerpoint/2010/mai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Region 6 Student-Targeted Efforts</a:t>
            </a:r>
            <a:endParaRPr lang="en-US" dirty="0"/>
          </a:p>
        </p:txBody>
      </p:sp>
      <p:sp>
        <p:nvSpPr>
          <p:cNvPr id="3" name="Content Placeholder 2"/>
          <p:cNvSpPr>
            <a:spLocks noGrp="1"/>
          </p:cNvSpPr>
          <p:nvPr>
            <p:ph sz="quarter" idx="14"/>
          </p:nvPr>
        </p:nvSpPr>
        <p:spPr/>
        <p:txBody>
          <a:bodyPr/>
          <a:lstStyle/>
          <a:p>
            <a:r>
              <a:rPr lang="en-US" dirty="0" smtClean="0"/>
              <a:t>Improve student branches by improving Section relations with their student branches.</a:t>
            </a:r>
          </a:p>
          <a:p>
            <a:pPr lvl="1"/>
            <a:r>
              <a:rPr lang="en-US" dirty="0" smtClean="0"/>
              <a:t>Communication and supporting involvement in wider IEEE activities.  </a:t>
            </a:r>
          </a:p>
          <a:p>
            <a:r>
              <a:rPr lang="en-US" dirty="0" smtClean="0"/>
              <a:t>Improve effectiveness of area meetings for student members</a:t>
            </a:r>
          </a:p>
          <a:p>
            <a:pPr lvl="1"/>
            <a:r>
              <a:rPr lang="en-US" dirty="0" smtClean="0"/>
              <a:t>Student competitions need to be made relevant and appealing.</a:t>
            </a:r>
          </a:p>
          <a:p>
            <a:r>
              <a:rPr lang="en-US" dirty="0" smtClean="0"/>
              <a:t>Career &amp; Talent Expo – June 2015</a:t>
            </a:r>
          </a:p>
          <a:p>
            <a:r>
              <a:rPr lang="en-US" dirty="0" smtClean="0"/>
              <a:t>Rising Stars – January 3 and 4, 2016</a:t>
            </a:r>
          </a:p>
          <a:p>
            <a:endParaRPr lang="en-US" dirty="0"/>
          </a:p>
        </p:txBody>
      </p:sp>
      <p:sp>
        <p:nvSpPr>
          <p:cNvPr id="4" name="Slide Number Placeholder 3"/>
          <p:cNvSpPr>
            <a:spLocks noGrp="1"/>
          </p:cNvSpPr>
          <p:nvPr>
            <p:ph type="sldNum" sz="quarter" idx="15"/>
          </p:nvPr>
        </p:nvSpPr>
        <p:spPr/>
        <p:txBody>
          <a:bodyPr/>
          <a:lstStyle/>
          <a:p>
            <a:fld id="{7900DAE3-67FE-7D4C-B71A-A4336BE93589}" type="slidenum">
              <a:rPr lang="en-US" smtClean="0">
                <a:solidFill>
                  <a:prstClr val="black">
                    <a:tint val="75000"/>
                  </a:prstClr>
                </a:solidFill>
              </a:rPr>
              <a:pPr/>
              <a:t>28</a:t>
            </a:fld>
            <a:endParaRPr lang="en-US">
              <a:solidFill>
                <a:prstClr val="black">
                  <a:tint val="75000"/>
                </a:prstClr>
              </a:solidFill>
            </a:endParaRPr>
          </a:p>
        </p:txBody>
      </p:sp>
    </p:spTree>
    <p:extLst>
      <p:ext uri="{BB962C8B-B14F-4D97-AF65-F5344CB8AC3E}">
        <p14:creationId xmlns:p14="http://schemas.microsoft.com/office/powerpoint/2010/main" val="1384015260"/>
      </p:ext>
    </p:extLst>
  </p:cSld>
  <p:clrMapOvr>
    <a:masterClrMapping/>
  </p:clrMapOvr>
  <mc:AlternateContent xmlns:mc="http://schemas.openxmlformats.org/markup-compatibility/2006" xmlns:p14="http://schemas.microsoft.com/office/powerpoint/2010/main">
    <mc:Choice Requires="p14">
      <p:transition spd="slow" p14:dur="2000" advTm="77263"/>
    </mc:Choice>
    <mc:Fallback xmlns="">
      <p:transition xmlns:p14="http://schemas.microsoft.com/office/powerpoint/2010/main" spd="slow" advTm="77263"/>
    </mc:Fallback>
  </mc:AlternateContent>
  <p:timing>
    <p:tnLst>
      <p:par>
        <p:cTn xmlns:p14="http://schemas.microsoft.com/office/powerpoint/2010/mai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152400"/>
            <a:ext cx="8229600" cy="762000"/>
          </a:xfrm>
        </p:spPr>
        <p:txBody>
          <a:bodyPr/>
          <a:lstStyle/>
          <a:p>
            <a:r>
              <a:rPr lang="en-US" dirty="0" smtClean="0"/>
              <a:t>Region 6 is committed to STEM outreach</a:t>
            </a:r>
            <a:endParaRPr lang="en-US" dirty="0"/>
          </a:p>
        </p:txBody>
      </p:sp>
      <p:sp>
        <p:nvSpPr>
          <p:cNvPr id="3" name="Content Placeholder 2"/>
          <p:cNvSpPr>
            <a:spLocks noGrp="1"/>
          </p:cNvSpPr>
          <p:nvPr>
            <p:ph idx="1"/>
          </p:nvPr>
        </p:nvSpPr>
        <p:spPr>
          <a:xfrm>
            <a:off x="533400" y="1394060"/>
            <a:ext cx="8077200" cy="4120221"/>
          </a:xfrm>
        </p:spPr>
        <p:txBody>
          <a:bodyPr/>
          <a:lstStyle/>
          <a:p>
            <a:r>
              <a:rPr lang="en-US" dirty="0" smtClean="0"/>
              <a:t>Funding for STEM outreach</a:t>
            </a:r>
          </a:p>
          <a:p>
            <a:pPr lvl="1"/>
            <a:r>
              <a:rPr lang="en-US" dirty="0" smtClean="0"/>
              <a:t>It’s our future</a:t>
            </a:r>
          </a:p>
          <a:p>
            <a:pPr lvl="1"/>
            <a:r>
              <a:rPr lang="en-US" dirty="0" smtClean="0"/>
              <a:t>It can be 3% or 33%...but not 0!  </a:t>
            </a:r>
          </a:p>
          <a:p>
            <a:pPr lvl="1"/>
            <a:r>
              <a:rPr lang="en-US" dirty="0" smtClean="0"/>
              <a:t>Even if it’s not YOUR cup of tea--Delegate!  </a:t>
            </a:r>
            <a:r>
              <a:rPr lang="en-US" i="1" dirty="0" smtClean="0"/>
              <a:t>Frequently</a:t>
            </a:r>
            <a:r>
              <a:rPr lang="en-US" dirty="0" smtClean="0"/>
              <a:t> but not exclusively, a PACE function</a:t>
            </a:r>
          </a:p>
          <a:p>
            <a:r>
              <a:rPr lang="en-US" dirty="0" smtClean="0"/>
              <a:t>Sections provide and communicate options to members, encourage involvement, publicize successes</a:t>
            </a:r>
          </a:p>
          <a:p>
            <a:pPr lvl="1"/>
            <a:r>
              <a:rPr lang="en-US" dirty="0" smtClean="0"/>
              <a:t>Appoint a Pre-college Outreach Chair</a:t>
            </a:r>
          </a:p>
          <a:p>
            <a:pPr lvl="1"/>
            <a:r>
              <a:rPr lang="en-US" dirty="0" smtClean="0"/>
              <a:t>Hold at least ONE precollege STEM event in 2015 </a:t>
            </a:r>
          </a:p>
          <a:p>
            <a:pPr lvl="1"/>
            <a:r>
              <a:rPr lang="en-US" dirty="0" smtClean="0"/>
              <a:t>Tell your Region about it!   </a:t>
            </a:r>
          </a:p>
          <a:p>
            <a:r>
              <a:rPr lang="en-US" dirty="0" smtClean="0"/>
              <a:t>See </a:t>
            </a:r>
            <a:r>
              <a:rPr lang="en-US" dirty="0"/>
              <a:t>our website: </a:t>
            </a:r>
            <a:r>
              <a:rPr lang="en-US" sz="1400" b="1" dirty="0" smtClean="0">
                <a:solidFill>
                  <a:schemeClr val="tx2">
                    <a:lumMod val="40000"/>
                    <a:lumOff val="60000"/>
                  </a:schemeClr>
                </a:solidFill>
              </a:rPr>
              <a:t>http</a:t>
            </a:r>
            <a:r>
              <a:rPr lang="en-US" sz="1400" b="1" dirty="0">
                <a:solidFill>
                  <a:schemeClr val="tx2">
                    <a:lumMod val="40000"/>
                    <a:lumOff val="60000"/>
                  </a:schemeClr>
                </a:solidFill>
              </a:rPr>
              <a:t>://ieee-region6.org/k-12-programs/</a:t>
            </a:r>
          </a:p>
          <a:p>
            <a:endParaRPr lang="en-US" dirty="0"/>
          </a:p>
        </p:txBody>
      </p:sp>
      <p:sp>
        <p:nvSpPr>
          <p:cNvPr id="4" name="Slide Number Placeholder 3"/>
          <p:cNvSpPr>
            <a:spLocks noGrp="1"/>
          </p:cNvSpPr>
          <p:nvPr>
            <p:ph type="sldNum" sz="quarter" idx="12"/>
          </p:nvPr>
        </p:nvSpPr>
        <p:spPr/>
        <p:txBody>
          <a:bodyPr/>
          <a:lstStyle/>
          <a:p>
            <a:pPr>
              <a:defRPr/>
            </a:pPr>
            <a:fld id="{95EB6F03-7DBC-4D44-A3A3-DCF78662B3D1}" type="slidenum">
              <a:rPr lang="en-US">
                <a:solidFill>
                  <a:prstClr val="black">
                    <a:tint val="75000"/>
                  </a:prstClr>
                </a:solidFill>
              </a:rPr>
              <a:pPr>
                <a:defRPr/>
              </a:pPr>
              <a:t>29</a:t>
            </a:fld>
            <a:endParaRPr lang="en-US">
              <a:solidFill>
                <a:prstClr val="black">
                  <a:tint val="75000"/>
                </a:prstClr>
              </a:solidFill>
            </a:endParaRPr>
          </a:p>
        </p:txBody>
      </p:sp>
    </p:spTree>
    <p:extLst>
      <p:ext uri="{BB962C8B-B14F-4D97-AF65-F5344CB8AC3E}">
        <p14:creationId xmlns:p14="http://schemas.microsoft.com/office/powerpoint/2010/main" val="119951973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le 1"/>
          <p:cNvSpPr>
            <a:spLocks noGrp="1"/>
          </p:cNvSpPr>
          <p:nvPr>
            <p:ph type="title"/>
          </p:nvPr>
        </p:nvSpPr>
        <p:spPr/>
        <p:txBody>
          <a:bodyPr/>
          <a:lstStyle/>
          <a:p>
            <a:r>
              <a:rPr lang="en-US" dirty="0" smtClean="0">
                <a:latin typeface="Verdana" charset="0"/>
                <a:ea typeface="ＭＳ Ｐゴシック" charset="0"/>
                <a:cs typeface="ＭＳ Ｐゴシック" charset="0"/>
              </a:rPr>
              <a:t>Opening Remarks and Welcome</a:t>
            </a:r>
            <a:br>
              <a:rPr lang="en-US" dirty="0" smtClean="0">
                <a:latin typeface="Verdana" charset="0"/>
                <a:ea typeface="ＭＳ Ｐゴシック" charset="0"/>
                <a:cs typeface="ＭＳ Ｐゴシック" charset="0"/>
              </a:rPr>
            </a:br>
            <a:r>
              <a:rPr lang="en-US" b="0" i="1" dirty="0" smtClean="0">
                <a:latin typeface="Verdana" charset="0"/>
                <a:ea typeface="ＭＳ Ｐゴシック" charset="0"/>
                <a:cs typeface="ＭＳ Ｐゴシック" charset="0"/>
              </a:rPr>
              <a:t>Steve Johnson</a:t>
            </a:r>
            <a:endParaRPr lang="en-US" b="0" i="1" dirty="0">
              <a:latin typeface="Verdana" charset="0"/>
              <a:ea typeface="ＭＳ Ｐゴシック" charset="0"/>
              <a:cs typeface="ＭＳ Ｐゴシック" charset="0"/>
            </a:endParaRPr>
          </a:p>
        </p:txBody>
      </p:sp>
      <p:sp>
        <p:nvSpPr>
          <p:cNvPr id="12291" name="Content Placeholder 2"/>
          <p:cNvSpPr>
            <a:spLocks noGrp="1"/>
          </p:cNvSpPr>
          <p:nvPr>
            <p:ph idx="1"/>
          </p:nvPr>
        </p:nvSpPr>
        <p:spPr/>
        <p:txBody>
          <a:bodyPr/>
          <a:lstStyle/>
          <a:p>
            <a:endParaRPr lang="en-US" dirty="0">
              <a:latin typeface="Verdana" charset="0"/>
              <a:ea typeface="ＭＳ Ｐゴシック" charset="0"/>
              <a:cs typeface="ＭＳ Ｐゴシック" charset="0"/>
            </a:endParaRPr>
          </a:p>
        </p:txBody>
      </p:sp>
      <p:sp>
        <p:nvSpPr>
          <p:cNvPr id="4" name="Slide Number Placeholder 3"/>
          <p:cNvSpPr>
            <a:spLocks noGrp="1"/>
          </p:cNvSpPr>
          <p:nvPr>
            <p:ph type="sldNum" sz="quarter" idx="10"/>
          </p:nvPr>
        </p:nvSpPr>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DA0D4885-FCA9-8847-8D6B-A25076B8D0F3}" type="slidenum">
              <a:rPr lang="en-US" sz="1000">
                <a:solidFill>
                  <a:srgbClr val="898989"/>
                </a:solidFill>
              </a:rPr>
              <a:pPr/>
              <a:t>3</a:t>
            </a:fld>
            <a:endParaRPr lang="en-US" sz="1000">
              <a:solidFill>
                <a:srgbClr val="898989"/>
              </a:solidFill>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Tonight’s Topics</a:t>
            </a:r>
            <a:endParaRPr lang="en-US" dirty="0"/>
          </a:p>
        </p:txBody>
      </p:sp>
      <p:sp>
        <p:nvSpPr>
          <p:cNvPr id="3" name="Content Placeholder 2"/>
          <p:cNvSpPr>
            <a:spLocks noGrp="1"/>
          </p:cNvSpPr>
          <p:nvPr>
            <p:ph idx="1"/>
          </p:nvPr>
        </p:nvSpPr>
        <p:spPr/>
        <p:txBody>
          <a:bodyPr/>
          <a:lstStyle/>
          <a:p>
            <a:r>
              <a:rPr lang="en-US" sz="2400" dirty="0"/>
              <a:t>How </a:t>
            </a:r>
            <a:r>
              <a:rPr lang="en-US" sz="2400" dirty="0" smtClean="0"/>
              <a:t>We </a:t>
            </a:r>
            <a:r>
              <a:rPr lang="en-US" sz="2400" dirty="0"/>
              <a:t>T</a:t>
            </a:r>
            <a:r>
              <a:rPr lang="en-US" sz="2400" dirty="0" smtClean="0"/>
              <a:t>ie In </a:t>
            </a:r>
            <a:r>
              <a:rPr lang="en-US" sz="2400" dirty="0"/>
              <a:t>to the </a:t>
            </a:r>
            <a:r>
              <a:rPr lang="en-US" sz="2400" dirty="0" smtClean="0"/>
              <a:t>Broader IEEE</a:t>
            </a:r>
          </a:p>
          <a:p>
            <a:r>
              <a:rPr lang="en-US" sz="2400" b="1" dirty="0" smtClean="0"/>
              <a:t>Section Summary – Nathalie Gosset</a:t>
            </a:r>
            <a:endParaRPr lang="en-US" sz="2400" b="1" dirty="0"/>
          </a:p>
          <a:p>
            <a:r>
              <a:rPr lang="en-US" sz="2400" dirty="0" smtClean="0"/>
              <a:t>The Section Web Site</a:t>
            </a:r>
          </a:p>
          <a:p>
            <a:r>
              <a:rPr lang="en-US" sz="2400" dirty="0" smtClean="0"/>
              <a:t>Best Practices</a:t>
            </a:r>
          </a:p>
          <a:p>
            <a:r>
              <a:rPr lang="en-US" sz="2400" dirty="0" smtClean="0"/>
              <a:t>Volunteers</a:t>
            </a:r>
          </a:p>
          <a:p>
            <a:r>
              <a:rPr lang="en-US" sz="2400" dirty="0" smtClean="0"/>
              <a:t>Fundraising</a:t>
            </a:r>
          </a:p>
          <a:p>
            <a:r>
              <a:rPr lang="en-US" sz="2400" dirty="0" smtClean="0"/>
              <a:t>Logistics</a:t>
            </a:r>
            <a:endParaRPr lang="en-US" sz="2400" dirty="0"/>
          </a:p>
          <a:p>
            <a:endParaRPr lang="en-US" sz="2400" dirty="0" smtClean="0"/>
          </a:p>
          <a:p>
            <a:r>
              <a:rPr lang="en-US" sz="2400" dirty="0" smtClean="0"/>
              <a:t>For Further Information</a:t>
            </a:r>
            <a:endParaRPr lang="en-US" sz="2400" dirty="0"/>
          </a:p>
        </p:txBody>
      </p:sp>
      <p:sp>
        <p:nvSpPr>
          <p:cNvPr id="4" name="Slide Number Placeholder 3"/>
          <p:cNvSpPr>
            <a:spLocks noGrp="1"/>
          </p:cNvSpPr>
          <p:nvPr>
            <p:ph type="sldNum" sz="quarter" idx="10"/>
          </p:nvPr>
        </p:nvSpPr>
        <p:spPr/>
        <p:txBody>
          <a:bodyPr/>
          <a:lstStyle/>
          <a:p>
            <a:fld id="{063AACE8-2A35-EA46-B676-30EB8C2EF0F2}" type="slidenum">
              <a:rPr lang="en-US" smtClean="0"/>
              <a:pPr/>
              <a:t>30</a:t>
            </a:fld>
            <a:endParaRPr lang="en-US"/>
          </a:p>
        </p:txBody>
      </p:sp>
    </p:spTree>
    <p:extLst>
      <p:ext uri="{BB962C8B-B14F-4D97-AF65-F5344CB8AC3E}">
        <p14:creationId xmlns:p14="http://schemas.microsoft.com/office/powerpoint/2010/main" val="210583905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323850" y="0"/>
            <a:ext cx="7886700" cy="1371600"/>
          </a:xfrm>
        </p:spPr>
        <p:txBody>
          <a:bodyPr/>
          <a:lstStyle/>
          <a:p>
            <a:pPr algn="ctr"/>
            <a:r>
              <a:rPr lang="en-US" dirty="0" smtClean="0">
                <a:solidFill>
                  <a:schemeClr val="accent3">
                    <a:lumMod val="75000"/>
                  </a:schemeClr>
                </a:solidFill>
                <a:latin typeface="Impact" panose="020B0806030902050204" pitchFamily="34" charset="0"/>
              </a:rPr>
              <a:t>IEEE Buenaventura Section</a:t>
            </a:r>
            <a:endParaRPr lang="en-US" dirty="0">
              <a:solidFill>
                <a:schemeClr val="accent3">
                  <a:lumMod val="75000"/>
                </a:schemeClr>
              </a:solidFill>
              <a:latin typeface="Impact" panose="020B0806030902050204" pitchFamily="34" charset="0"/>
            </a:endParaRPr>
          </a:p>
        </p:txBody>
      </p:sp>
      <p:grpSp>
        <p:nvGrpSpPr>
          <p:cNvPr id="8" name="Group 7"/>
          <p:cNvGrpSpPr/>
          <p:nvPr/>
        </p:nvGrpSpPr>
        <p:grpSpPr>
          <a:xfrm>
            <a:off x="2987127" y="928146"/>
            <a:ext cx="5928273" cy="5822467"/>
            <a:chOff x="4147060" y="928146"/>
            <a:chExt cx="5928273" cy="5822467"/>
          </a:xfrm>
          <a:solidFill>
            <a:schemeClr val="bg1"/>
          </a:solidFill>
        </p:grpSpPr>
        <p:pic>
          <p:nvPicPr>
            <p:cNvPr id="6" name="Picture 5"/>
            <p:cNvPicPr>
              <a:picLocks noChangeAspect="1"/>
            </p:cNvPicPr>
            <p:nvPr/>
          </p:nvPicPr>
          <p:blipFill>
            <a:blip r:embed="rId3" cstate="print">
              <a:clrChange>
                <a:clrFrom>
                  <a:srgbClr val="FFFEFC"/>
                </a:clrFrom>
                <a:clrTo>
                  <a:srgbClr val="FFFEFC">
                    <a:alpha val="0"/>
                  </a:srgbClr>
                </a:clrTo>
              </a:clrChange>
              <a:biLevel thresh="50000"/>
              <a:extLst>
                <a:ext uri="{28A0092B-C50C-407E-A947-70E740481C1C}">
                  <a14:useLocalDpi xmlns:a14="http://schemas.microsoft.com/office/drawing/2010/main" val="0"/>
                </a:ext>
              </a:extLst>
            </a:blip>
            <a:stretch>
              <a:fillRect/>
            </a:stretch>
          </p:blipFill>
          <p:spPr>
            <a:xfrm>
              <a:off x="4147060" y="928146"/>
              <a:ext cx="5928273" cy="5822467"/>
            </a:xfrm>
            <a:prstGeom prst="rect">
              <a:avLst/>
            </a:prstGeom>
            <a:grpFill/>
          </p:spPr>
        </p:pic>
        <p:sp>
          <p:nvSpPr>
            <p:cNvPr id="7" name="Rectangle 6"/>
            <p:cNvSpPr/>
            <p:nvPr/>
          </p:nvSpPr>
          <p:spPr>
            <a:xfrm rot="1731304">
              <a:off x="5376333" y="5460998"/>
              <a:ext cx="2125134" cy="499533"/>
            </a:xfrm>
            <a:prstGeom prst="rect">
              <a:avLst/>
            </a:prstGeom>
            <a:grpFill/>
            <a:ln>
              <a:solidFill>
                <a:schemeClr val="bg1"/>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eaLnBrk="1" fontAlgn="auto" hangingPunct="1">
                <a:spcBef>
                  <a:spcPts val="0"/>
                </a:spcBef>
                <a:spcAft>
                  <a:spcPts val="0"/>
                </a:spcAft>
              </a:pPr>
              <a:endParaRPr lang="en-US" sz="1800">
                <a:solidFill>
                  <a:prstClr val="white"/>
                </a:solidFill>
              </a:endParaRPr>
            </a:p>
          </p:txBody>
        </p:sp>
      </p:grpSp>
      <p:sp>
        <p:nvSpPr>
          <p:cNvPr id="9" name="Right Arrow 8"/>
          <p:cNvSpPr/>
          <p:nvPr/>
        </p:nvSpPr>
        <p:spPr>
          <a:xfrm rot="15402052">
            <a:off x="4649849" y="5369702"/>
            <a:ext cx="1058799" cy="255857"/>
          </a:xfrm>
          <a:prstGeom prst="rightArrow">
            <a:avLst/>
          </a:prstGeom>
          <a:solidFill>
            <a:schemeClr val="accent2"/>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1" fontAlgn="auto" hangingPunct="1">
              <a:spcBef>
                <a:spcPts val="0"/>
              </a:spcBef>
              <a:spcAft>
                <a:spcPts val="0"/>
              </a:spcAft>
            </a:pPr>
            <a:endParaRPr lang="en-US" sz="1800">
              <a:solidFill>
                <a:prstClr val="white"/>
              </a:solidFill>
            </a:endParaRPr>
          </a:p>
        </p:txBody>
      </p:sp>
      <p:sp>
        <p:nvSpPr>
          <p:cNvPr id="10" name="TextBox 9"/>
          <p:cNvSpPr txBox="1"/>
          <p:nvPr/>
        </p:nvSpPr>
        <p:spPr>
          <a:xfrm>
            <a:off x="4663527" y="6019800"/>
            <a:ext cx="1284326" cy="369332"/>
          </a:xfrm>
          <a:prstGeom prst="rect">
            <a:avLst/>
          </a:prstGeom>
          <a:noFill/>
        </p:spPr>
        <p:txBody>
          <a:bodyPr wrap="none" rtlCol="0">
            <a:spAutoFit/>
          </a:bodyPr>
          <a:lstStyle/>
          <a:p>
            <a:pPr eaLnBrk="1" fontAlgn="auto" hangingPunct="1">
              <a:spcBef>
                <a:spcPts val="0"/>
              </a:spcBef>
              <a:spcAft>
                <a:spcPts val="0"/>
              </a:spcAft>
            </a:pPr>
            <a:r>
              <a:rPr lang="en-US" sz="1800" dirty="0" smtClean="0">
                <a:solidFill>
                  <a:srgbClr val="297FD5">
                    <a:lumMod val="75000"/>
                  </a:srgbClr>
                </a:solidFill>
                <a:latin typeface="Calibri" panose="020F0502020204030204"/>
                <a:ea typeface="+mn-ea"/>
                <a:cs typeface="+mn-cs"/>
              </a:rPr>
              <a:t>Our Section</a:t>
            </a:r>
            <a:endParaRPr lang="en-US" sz="1800" dirty="0">
              <a:solidFill>
                <a:srgbClr val="297FD5">
                  <a:lumMod val="75000"/>
                </a:srgbClr>
              </a:solidFill>
              <a:latin typeface="Calibri" panose="020F0502020204030204"/>
              <a:ea typeface="+mn-ea"/>
              <a:cs typeface="+mn-cs"/>
            </a:endParaRPr>
          </a:p>
        </p:txBody>
      </p:sp>
      <p:sp>
        <p:nvSpPr>
          <p:cNvPr id="11" name="TextBox 10"/>
          <p:cNvSpPr txBox="1"/>
          <p:nvPr/>
        </p:nvSpPr>
        <p:spPr>
          <a:xfrm>
            <a:off x="251084" y="2029005"/>
            <a:ext cx="3783408" cy="4401205"/>
          </a:xfrm>
          <a:prstGeom prst="rect">
            <a:avLst/>
          </a:prstGeom>
          <a:noFill/>
        </p:spPr>
        <p:txBody>
          <a:bodyPr wrap="none" rtlCol="0">
            <a:spAutoFit/>
          </a:bodyPr>
          <a:lstStyle/>
          <a:p>
            <a:pPr eaLnBrk="1" fontAlgn="auto" hangingPunct="1">
              <a:spcBef>
                <a:spcPts val="0"/>
              </a:spcBef>
              <a:spcAft>
                <a:spcPts val="0"/>
              </a:spcAft>
            </a:pPr>
            <a:r>
              <a:rPr lang="en-US" sz="2800" dirty="0" smtClean="0">
                <a:solidFill>
                  <a:prstClr val="black"/>
                </a:solidFill>
                <a:latin typeface="Arial Narrow" panose="020B0606020202030204" pitchFamily="34" charset="0"/>
                <a:ea typeface="+mn-ea"/>
                <a:cs typeface="+mn-cs"/>
              </a:rPr>
              <a:t>716 Members</a:t>
            </a:r>
          </a:p>
          <a:p>
            <a:pPr eaLnBrk="1" fontAlgn="auto" hangingPunct="1">
              <a:spcBef>
                <a:spcPts val="0"/>
              </a:spcBef>
              <a:spcAft>
                <a:spcPts val="0"/>
              </a:spcAft>
            </a:pPr>
            <a:endParaRPr lang="en-US" sz="2800" dirty="0">
              <a:solidFill>
                <a:prstClr val="black"/>
              </a:solidFill>
              <a:latin typeface="Arial Narrow" panose="020B0606020202030204" pitchFamily="34" charset="0"/>
              <a:ea typeface="+mn-ea"/>
              <a:cs typeface="+mn-cs"/>
            </a:endParaRPr>
          </a:p>
          <a:p>
            <a:pPr eaLnBrk="1" fontAlgn="auto" hangingPunct="1">
              <a:spcBef>
                <a:spcPts val="0"/>
              </a:spcBef>
              <a:spcAft>
                <a:spcPts val="0"/>
              </a:spcAft>
            </a:pPr>
            <a:r>
              <a:rPr lang="en-US" sz="2800" dirty="0" smtClean="0">
                <a:solidFill>
                  <a:prstClr val="black"/>
                </a:solidFill>
                <a:latin typeface="Arial Narrow" panose="020B0606020202030204" pitchFamily="34" charset="0"/>
                <a:ea typeface="+mn-ea"/>
                <a:cs typeface="+mn-cs"/>
              </a:rPr>
              <a:t>10 Chapters</a:t>
            </a:r>
          </a:p>
          <a:p>
            <a:pPr eaLnBrk="1" fontAlgn="auto" hangingPunct="1">
              <a:spcBef>
                <a:spcPts val="0"/>
              </a:spcBef>
              <a:spcAft>
                <a:spcPts val="0"/>
              </a:spcAft>
            </a:pPr>
            <a:endParaRPr lang="en-US" sz="2800" dirty="0">
              <a:solidFill>
                <a:prstClr val="black"/>
              </a:solidFill>
              <a:latin typeface="Arial Narrow" panose="020B0606020202030204" pitchFamily="34" charset="0"/>
              <a:ea typeface="+mn-ea"/>
              <a:cs typeface="+mn-cs"/>
            </a:endParaRPr>
          </a:p>
          <a:p>
            <a:pPr eaLnBrk="1" fontAlgn="auto" hangingPunct="1">
              <a:spcBef>
                <a:spcPts val="0"/>
              </a:spcBef>
              <a:spcAft>
                <a:spcPts val="0"/>
              </a:spcAft>
            </a:pPr>
            <a:r>
              <a:rPr lang="en-US" sz="2800" dirty="0" smtClean="0">
                <a:solidFill>
                  <a:prstClr val="black"/>
                </a:solidFill>
                <a:latin typeface="Arial Narrow" panose="020B0606020202030204" pitchFamily="34" charset="0"/>
                <a:ea typeface="+mn-ea"/>
                <a:cs typeface="+mn-cs"/>
              </a:rPr>
              <a:t>55 Officers / Volunteers</a:t>
            </a:r>
          </a:p>
          <a:p>
            <a:pPr eaLnBrk="1" fontAlgn="auto" hangingPunct="1">
              <a:spcBef>
                <a:spcPts val="0"/>
              </a:spcBef>
              <a:spcAft>
                <a:spcPts val="0"/>
              </a:spcAft>
            </a:pPr>
            <a:r>
              <a:rPr lang="en-US" sz="2800" dirty="0" smtClean="0">
                <a:solidFill>
                  <a:prstClr val="black"/>
                </a:solidFill>
                <a:latin typeface="Arial Narrow" panose="020B0606020202030204" pitchFamily="34" charset="0"/>
                <a:ea typeface="+mn-ea"/>
                <a:cs typeface="+mn-cs"/>
              </a:rPr>
              <a:t>NEED 15 MORE</a:t>
            </a:r>
          </a:p>
          <a:p>
            <a:pPr eaLnBrk="1" fontAlgn="auto" hangingPunct="1">
              <a:spcBef>
                <a:spcPts val="0"/>
              </a:spcBef>
              <a:spcAft>
                <a:spcPts val="0"/>
              </a:spcAft>
            </a:pPr>
            <a:endParaRPr lang="en-US" sz="2800" dirty="0">
              <a:solidFill>
                <a:prstClr val="black"/>
              </a:solidFill>
              <a:latin typeface="Arial Narrow" panose="020B0606020202030204" pitchFamily="34" charset="0"/>
              <a:ea typeface="+mn-ea"/>
              <a:cs typeface="+mn-cs"/>
            </a:endParaRPr>
          </a:p>
          <a:p>
            <a:pPr eaLnBrk="1" fontAlgn="auto" hangingPunct="1">
              <a:spcBef>
                <a:spcPts val="0"/>
              </a:spcBef>
              <a:spcAft>
                <a:spcPts val="0"/>
              </a:spcAft>
            </a:pPr>
            <a:r>
              <a:rPr lang="en-US" sz="2800" u="sng" dirty="0" smtClean="0">
                <a:solidFill>
                  <a:prstClr val="black"/>
                </a:solidFill>
                <a:latin typeface="Arial Narrow" panose="020B0606020202030204" pitchFamily="34" charset="0"/>
                <a:ea typeface="+mn-ea"/>
                <a:cs typeface="+mn-cs"/>
              </a:rPr>
              <a:t>2015</a:t>
            </a:r>
          </a:p>
          <a:p>
            <a:pPr eaLnBrk="1" fontAlgn="auto" hangingPunct="1">
              <a:spcBef>
                <a:spcPts val="0"/>
              </a:spcBef>
              <a:spcAft>
                <a:spcPts val="0"/>
              </a:spcAft>
            </a:pPr>
            <a:r>
              <a:rPr lang="en-US" sz="2800" dirty="0" smtClean="0">
                <a:solidFill>
                  <a:prstClr val="black"/>
                </a:solidFill>
                <a:latin typeface="Arial Narrow" panose="020B0606020202030204" pitchFamily="34" charset="0"/>
                <a:ea typeface="+mn-ea"/>
                <a:cs typeface="+mn-cs"/>
              </a:rPr>
              <a:t>Membership Renewal: 85%</a:t>
            </a:r>
          </a:p>
          <a:p>
            <a:pPr eaLnBrk="1" fontAlgn="auto" hangingPunct="1">
              <a:spcBef>
                <a:spcPts val="0"/>
              </a:spcBef>
              <a:spcAft>
                <a:spcPts val="0"/>
              </a:spcAft>
            </a:pPr>
            <a:r>
              <a:rPr lang="en-US" sz="2800" dirty="0" smtClean="0">
                <a:solidFill>
                  <a:prstClr val="black"/>
                </a:solidFill>
                <a:latin typeface="Arial Narrow" panose="020B0606020202030204" pitchFamily="34" charset="0"/>
                <a:ea typeface="+mn-ea"/>
                <a:cs typeface="+mn-cs"/>
              </a:rPr>
              <a:t>Membership Increase: 12%</a:t>
            </a:r>
            <a:endParaRPr lang="en-US" sz="2800" dirty="0">
              <a:solidFill>
                <a:prstClr val="black"/>
              </a:solidFill>
              <a:latin typeface="Arial Narrow" panose="020B0606020202030204" pitchFamily="34" charset="0"/>
              <a:ea typeface="+mn-ea"/>
              <a:cs typeface="+mn-cs"/>
            </a:endParaRPr>
          </a:p>
        </p:txBody>
      </p:sp>
    </p:spTree>
    <p:extLst>
      <p:ext uri="{BB962C8B-B14F-4D97-AF65-F5344CB8AC3E}">
        <p14:creationId xmlns:p14="http://schemas.microsoft.com/office/powerpoint/2010/main" val="1868887418"/>
      </p:ext>
    </p:extLst>
  </p:cSld>
  <p:clrMapOvr>
    <a:masterClrMapping/>
  </p:clrMapOvr>
  <p:timing>
    <p:tnLst>
      <p:par>
        <p:cTn xmlns:p14="http://schemas.microsoft.com/office/powerpoint/2010/mai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46037"/>
            <a:ext cx="8686800" cy="1325563"/>
          </a:xfrm>
        </p:spPr>
        <p:txBody>
          <a:bodyPr/>
          <a:lstStyle/>
          <a:p>
            <a:pPr algn="ctr"/>
            <a:r>
              <a:rPr lang="en-US" dirty="0" smtClean="0">
                <a:solidFill>
                  <a:schemeClr val="accent3">
                    <a:lumMod val="75000"/>
                  </a:schemeClr>
                </a:solidFill>
                <a:latin typeface="Impact" panose="020B0806030902050204" pitchFamily="34" charset="0"/>
              </a:rPr>
              <a:t>2015 Buenaventura Section Activities</a:t>
            </a:r>
            <a:endParaRPr lang="en-US" dirty="0">
              <a:solidFill>
                <a:schemeClr val="accent3">
                  <a:lumMod val="75000"/>
                </a:schemeClr>
              </a:solidFill>
              <a:latin typeface="Impact" panose="020B0806030902050204" pitchFamily="34" charset="0"/>
            </a:endParaRPr>
          </a:p>
        </p:txBody>
      </p:sp>
      <p:sp>
        <p:nvSpPr>
          <p:cNvPr id="3" name="Rectangle 2"/>
          <p:cNvSpPr/>
          <p:nvPr/>
        </p:nvSpPr>
        <p:spPr>
          <a:xfrm>
            <a:off x="1278467" y="3081867"/>
            <a:ext cx="618067" cy="31750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1" fontAlgn="auto" hangingPunct="1">
              <a:spcBef>
                <a:spcPts val="0"/>
              </a:spcBef>
              <a:spcAft>
                <a:spcPts val="0"/>
              </a:spcAft>
            </a:pPr>
            <a:r>
              <a:rPr lang="en-US" sz="1800" dirty="0" smtClean="0">
                <a:solidFill>
                  <a:prstClr val="white"/>
                </a:solidFill>
              </a:rPr>
              <a:t>58</a:t>
            </a:r>
          </a:p>
          <a:p>
            <a:pPr algn="ctr" eaLnBrk="1" fontAlgn="auto" hangingPunct="1">
              <a:spcBef>
                <a:spcPts val="0"/>
              </a:spcBef>
              <a:spcAft>
                <a:spcPts val="0"/>
              </a:spcAft>
            </a:pPr>
            <a:endParaRPr lang="en-US" sz="1800" dirty="0">
              <a:solidFill>
                <a:prstClr val="white"/>
              </a:solidFill>
            </a:endParaRPr>
          </a:p>
          <a:p>
            <a:pPr algn="ctr" eaLnBrk="1" fontAlgn="auto" hangingPunct="1">
              <a:spcBef>
                <a:spcPts val="0"/>
              </a:spcBef>
              <a:spcAft>
                <a:spcPts val="0"/>
              </a:spcAft>
            </a:pPr>
            <a:endParaRPr lang="en-US" sz="1800" dirty="0" smtClean="0">
              <a:solidFill>
                <a:prstClr val="white"/>
              </a:solidFill>
            </a:endParaRPr>
          </a:p>
          <a:p>
            <a:pPr algn="ctr" eaLnBrk="1" fontAlgn="auto" hangingPunct="1">
              <a:spcBef>
                <a:spcPts val="0"/>
              </a:spcBef>
              <a:spcAft>
                <a:spcPts val="0"/>
              </a:spcAft>
            </a:pPr>
            <a:endParaRPr lang="en-US" sz="1800" dirty="0">
              <a:solidFill>
                <a:prstClr val="white"/>
              </a:solidFill>
            </a:endParaRPr>
          </a:p>
          <a:p>
            <a:pPr algn="ctr" eaLnBrk="1" fontAlgn="auto" hangingPunct="1">
              <a:spcBef>
                <a:spcPts val="0"/>
              </a:spcBef>
              <a:spcAft>
                <a:spcPts val="0"/>
              </a:spcAft>
            </a:pPr>
            <a:endParaRPr lang="en-US" sz="1800" dirty="0" smtClean="0">
              <a:solidFill>
                <a:prstClr val="white"/>
              </a:solidFill>
            </a:endParaRPr>
          </a:p>
          <a:p>
            <a:pPr algn="ctr" eaLnBrk="1" fontAlgn="auto" hangingPunct="1">
              <a:spcBef>
                <a:spcPts val="0"/>
              </a:spcBef>
              <a:spcAft>
                <a:spcPts val="0"/>
              </a:spcAft>
            </a:pPr>
            <a:endParaRPr lang="en-US" sz="1800" dirty="0">
              <a:solidFill>
                <a:prstClr val="white"/>
              </a:solidFill>
            </a:endParaRPr>
          </a:p>
          <a:p>
            <a:pPr algn="ctr" eaLnBrk="1" fontAlgn="auto" hangingPunct="1">
              <a:spcBef>
                <a:spcPts val="0"/>
              </a:spcBef>
              <a:spcAft>
                <a:spcPts val="0"/>
              </a:spcAft>
            </a:pPr>
            <a:endParaRPr lang="en-US" sz="1800" dirty="0">
              <a:solidFill>
                <a:prstClr val="white"/>
              </a:solidFill>
            </a:endParaRPr>
          </a:p>
        </p:txBody>
      </p:sp>
      <p:sp>
        <p:nvSpPr>
          <p:cNvPr id="4" name="TextBox 3"/>
          <p:cNvSpPr txBox="1"/>
          <p:nvPr/>
        </p:nvSpPr>
        <p:spPr>
          <a:xfrm>
            <a:off x="685799" y="2455334"/>
            <a:ext cx="1547924" cy="369332"/>
          </a:xfrm>
          <a:prstGeom prst="rect">
            <a:avLst/>
          </a:prstGeom>
          <a:noFill/>
        </p:spPr>
        <p:txBody>
          <a:bodyPr wrap="none" rtlCol="0">
            <a:spAutoFit/>
          </a:bodyPr>
          <a:lstStyle/>
          <a:p>
            <a:pPr eaLnBrk="1" fontAlgn="auto" hangingPunct="1">
              <a:spcBef>
                <a:spcPts val="0"/>
              </a:spcBef>
              <a:spcAft>
                <a:spcPts val="0"/>
              </a:spcAft>
            </a:pPr>
            <a:r>
              <a:rPr lang="en-US" sz="1800" dirty="0" smtClean="0">
                <a:solidFill>
                  <a:prstClr val="black"/>
                </a:solidFill>
                <a:latin typeface="Calibri" panose="020F0502020204030204"/>
                <a:ea typeface="+mn-ea"/>
                <a:cs typeface="+mn-cs"/>
              </a:rPr>
              <a:t>Technical Talks</a:t>
            </a:r>
            <a:endParaRPr lang="en-US" sz="1800" dirty="0">
              <a:solidFill>
                <a:prstClr val="black"/>
              </a:solidFill>
              <a:latin typeface="Calibri" panose="020F0502020204030204"/>
              <a:ea typeface="+mn-ea"/>
              <a:cs typeface="+mn-cs"/>
            </a:endParaRPr>
          </a:p>
        </p:txBody>
      </p:sp>
      <p:sp>
        <p:nvSpPr>
          <p:cNvPr id="5" name="Rectangle 4"/>
          <p:cNvSpPr/>
          <p:nvPr/>
        </p:nvSpPr>
        <p:spPr>
          <a:xfrm>
            <a:off x="1278467" y="4995333"/>
            <a:ext cx="626533" cy="1286934"/>
          </a:xfrm>
          <a:prstGeom prst="rect">
            <a:avLst/>
          </a:prstGeom>
          <a:solidFill>
            <a:schemeClr val="accent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1" fontAlgn="auto" hangingPunct="1">
              <a:spcBef>
                <a:spcPts val="0"/>
              </a:spcBef>
              <a:spcAft>
                <a:spcPts val="0"/>
              </a:spcAft>
            </a:pPr>
            <a:r>
              <a:rPr lang="en-US" sz="1800" b="1" dirty="0" smtClean="0">
                <a:solidFill>
                  <a:prstClr val="white"/>
                </a:solidFill>
              </a:rPr>
              <a:t>21</a:t>
            </a:r>
            <a:endParaRPr lang="en-US" sz="1800" b="1" dirty="0">
              <a:solidFill>
                <a:prstClr val="white"/>
              </a:solidFill>
            </a:endParaRPr>
          </a:p>
        </p:txBody>
      </p:sp>
      <p:sp>
        <p:nvSpPr>
          <p:cNvPr id="6" name="Rectangle 5"/>
          <p:cNvSpPr/>
          <p:nvPr/>
        </p:nvSpPr>
        <p:spPr>
          <a:xfrm>
            <a:off x="2302934" y="4148667"/>
            <a:ext cx="618067" cy="21336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1" fontAlgn="auto" hangingPunct="1">
              <a:spcBef>
                <a:spcPts val="0"/>
              </a:spcBef>
              <a:spcAft>
                <a:spcPts val="0"/>
              </a:spcAft>
            </a:pPr>
            <a:r>
              <a:rPr lang="en-US" sz="1800" dirty="0" smtClean="0">
                <a:solidFill>
                  <a:prstClr val="white"/>
                </a:solidFill>
              </a:rPr>
              <a:t>7</a:t>
            </a:r>
          </a:p>
          <a:p>
            <a:pPr algn="ctr" eaLnBrk="1" fontAlgn="auto" hangingPunct="1">
              <a:spcBef>
                <a:spcPts val="0"/>
              </a:spcBef>
              <a:spcAft>
                <a:spcPts val="0"/>
              </a:spcAft>
            </a:pPr>
            <a:endParaRPr lang="en-US" sz="1800" dirty="0">
              <a:solidFill>
                <a:prstClr val="white"/>
              </a:solidFill>
            </a:endParaRPr>
          </a:p>
          <a:p>
            <a:pPr algn="ctr" eaLnBrk="1" fontAlgn="auto" hangingPunct="1">
              <a:spcBef>
                <a:spcPts val="0"/>
              </a:spcBef>
              <a:spcAft>
                <a:spcPts val="0"/>
              </a:spcAft>
            </a:pPr>
            <a:endParaRPr lang="en-US" sz="1800" dirty="0" smtClean="0">
              <a:solidFill>
                <a:prstClr val="white"/>
              </a:solidFill>
            </a:endParaRPr>
          </a:p>
          <a:p>
            <a:pPr algn="ctr" eaLnBrk="1" fontAlgn="auto" hangingPunct="1">
              <a:spcBef>
                <a:spcPts val="0"/>
              </a:spcBef>
              <a:spcAft>
                <a:spcPts val="0"/>
              </a:spcAft>
            </a:pPr>
            <a:endParaRPr lang="en-US" sz="1800" dirty="0">
              <a:solidFill>
                <a:prstClr val="white"/>
              </a:solidFill>
            </a:endParaRPr>
          </a:p>
          <a:p>
            <a:pPr algn="ctr" eaLnBrk="1" fontAlgn="auto" hangingPunct="1">
              <a:spcBef>
                <a:spcPts val="0"/>
              </a:spcBef>
              <a:spcAft>
                <a:spcPts val="0"/>
              </a:spcAft>
            </a:pPr>
            <a:endParaRPr lang="en-US" sz="1800" dirty="0" smtClean="0">
              <a:solidFill>
                <a:prstClr val="white"/>
              </a:solidFill>
            </a:endParaRPr>
          </a:p>
          <a:p>
            <a:pPr algn="ctr" eaLnBrk="1" fontAlgn="auto" hangingPunct="1">
              <a:spcBef>
                <a:spcPts val="0"/>
              </a:spcBef>
              <a:spcAft>
                <a:spcPts val="0"/>
              </a:spcAft>
            </a:pPr>
            <a:endParaRPr lang="en-US" sz="1800" dirty="0">
              <a:solidFill>
                <a:prstClr val="white"/>
              </a:solidFill>
            </a:endParaRPr>
          </a:p>
        </p:txBody>
      </p:sp>
      <p:sp>
        <p:nvSpPr>
          <p:cNvPr id="7" name="Rectangle 6"/>
          <p:cNvSpPr/>
          <p:nvPr/>
        </p:nvSpPr>
        <p:spPr>
          <a:xfrm>
            <a:off x="2302935" y="5689599"/>
            <a:ext cx="618066" cy="592667"/>
          </a:xfrm>
          <a:prstGeom prst="rect">
            <a:avLst/>
          </a:prstGeom>
          <a:solidFill>
            <a:schemeClr val="accent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1" fontAlgn="auto" hangingPunct="1">
              <a:spcBef>
                <a:spcPts val="0"/>
              </a:spcBef>
              <a:spcAft>
                <a:spcPts val="0"/>
              </a:spcAft>
            </a:pPr>
            <a:r>
              <a:rPr lang="en-US" sz="1800" b="1" dirty="0" smtClean="0">
                <a:solidFill>
                  <a:prstClr val="white"/>
                </a:solidFill>
              </a:rPr>
              <a:t>1</a:t>
            </a:r>
            <a:endParaRPr lang="en-US" sz="1800" b="1" dirty="0">
              <a:solidFill>
                <a:prstClr val="white"/>
              </a:solidFill>
            </a:endParaRPr>
          </a:p>
        </p:txBody>
      </p:sp>
      <p:sp>
        <p:nvSpPr>
          <p:cNvPr id="8" name="TextBox 7"/>
          <p:cNvSpPr txBox="1"/>
          <p:nvPr/>
        </p:nvSpPr>
        <p:spPr>
          <a:xfrm>
            <a:off x="2209799" y="3454401"/>
            <a:ext cx="1822037" cy="646331"/>
          </a:xfrm>
          <a:prstGeom prst="rect">
            <a:avLst/>
          </a:prstGeom>
          <a:noFill/>
        </p:spPr>
        <p:txBody>
          <a:bodyPr wrap="none" rtlCol="0">
            <a:spAutoFit/>
          </a:bodyPr>
          <a:lstStyle/>
          <a:p>
            <a:pPr eaLnBrk="1" fontAlgn="auto" hangingPunct="1">
              <a:spcBef>
                <a:spcPts val="0"/>
              </a:spcBef>
              <a:spcAft>
                <a:spcPts val="0"/>
              </a:spcAft>
            </a:pPr>
            <a:r>
              <a:rPr lang="en-US" sz="1800" dirty="0" smtClean="0">
                <a:solidFill>
                  <a:prstClr val="black"/>
                </a:solidFill>
                <a:latin typeface="Calibri" panose="020F0502020204030204"/>
                <a:ea typeface="+mn-ea"/>
                <a:cs typeface="+mn-cs"/>
              </a:rPr>
              <a:t>Entrepreneurship</a:t>
            </a:r>
          </a:p>
          <a:p>
            <a:pPr eaLnBrk="1" fontAlgn="auto" hangingPunct="1">
              <a:spcBef>
                <a:spcPts val="0"/>
              </a:spcBef>
              <a:spcAft>
                <a:spcPts val="0"/>
              </a:spcAft>
            </a:pPr>
            <a:r>
              <a:rPr lang="en-US" sz="1800" dirty="0" smtClean="0">
                <a:solidFill>
                  <a:prstClr val="black"/>
                </a:solidFill>
                <a:latin typeface="Calibri" panose="020F0502020204030204"/>
                <a:ea typeface="+mn-ea"/>
                <a:cs typeface="+mn-cs"/>
              </a:rPr>
              <a:t>Workshops</a:t>
            </a:r>
            <a:endParaRPr lang="en-US" sz="1800" dirty="0">
              <a:solidFill>
                <a:prstClr val="black"/>
              </a:solidFill>
              <a:latin typeface="Calibri" panose="020F0502020204030204"/>
              <a:ea typeface="+mn-ea"/>
              <a:cs typeface="+mn-cs"/>
            </a:endParaRPr>
          </a:p>
        </p:txBody>
      </p:sp>
      <p:sp>
        <p:nvSpPr>
          <p:cNvPr id="9" name="Rectangle 8"/>
          <p:cNvSpPr/>
          <p:nvPr/>
        </p:nvSpPr>
        <p:spPr>
          <a:xfrm>
            <a:off x="3128054" y="5208433"/>
            <a:ext cx="618067" cy="1073833"/>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1" fontAlgn="auto" hangingPunct="1">
              <a:spcBef>
                <a:spcPts val="0"/>
              </a:spcBef>
              <a:spcAft>
                <a:spcPts val="0"/>
              </a:spcAft>
            </a:pPr>
            <a:r>
              <a:rPr lang="en-US" sz="1800" dirty="0" smtClean="0">
                <a:solidFill>
                  <a:prstClr val="white"/>
                </a:solidFill>
              </a:rPr>
              <a:t>2</a:t>
            </a:r>
            <a:endParaRPr lang="en-US" sz="1800" dirty="0">
              <a:solidFill>
                <a:prstClr val="white"/>
              </a:solidFill>
            </a:endParaRPr>
          </a:p>
        </p:txBody>
      </p:sp>
      <p:sp>
        <p:nvSpPr>
          <p:cNvPr id="11" name="TextBox 10"/>
          <p:cNvSpPr txBox="1"/>
          <p:nvPr/>
        </p:nvSpPr>
        <p:spPr>
          <a:xfrm>
            <a:off x="3055563" y="4839101"/>
            <a:ext cx="809389" cy="369332"/>
          </a:xfrm>
          <a:prstGeom prst="rect">
            <a:avLst/>
          </a:prstGeom>
          <a:noFill/>
        </p:spPr>
        <p:txBody>
          <a:bodyPr wrap="none" rtlCol="0">
            <a:spAutoFit/>
          </a:bodyPr>
          <a:lstStyle/>
          <a:p>
            <a:pPr eaLnBrk="1" fontAlgn="auto" hangingPunct="1">
              <a:spcBef>
                <a:spcPts val="0"/>
              </a:spcBef>
              <a:spcAft>
                <a:spcPts val="0"/>
              </a:spcAft>
            </a:pPr>
            <a:r>
              <a:rPr lang="en-US" sz="1800" dirty="0" smtClean="0">
                <a:solidFill>
                  <a:prstClr val="black"/>
                </a:solidFill>
                <a:latin typeface="Calibri" panose="020F0502020204030204"/>
                <a:ea typeface="+mn-ea"/>
                <a:cs typeface="+mn-cs"/>
              </a:rPr>
              <a:t>Mixers</a:t>
            </a:r>
            <a:endParaRPr lang="en-US" sz="1800" dirty="0">
              <a:solidFill>
                <a:prstClr val="black"/>
              </a:solidFill>
              <a:latin typeface="Calibri" panose="020F0502020204030204"/>
              <a:ea typeface="+mn-ea"/>
              <a:cs typeface="+mn-cs"/>
            </a:endParaRPr>
          </a:p>
        </p:txBody>
      </p:sp>
      <p:sp>
        <p:nvSpPr>
          <p:cNvPr id="12" name="Rectangle 11"/>
          <p:cNvSpPr/>
          <p:nvPr/>
        </p:nvSpPr>
        <p:spPr>
          <a:xfrm>
            <a:off x="4025665" y="5208433"/>
            <a:ext cx="618067" cy="1073833"/>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1" fontAlgn="auto" hangingPunct="1">
              <a:spcBef>
                <a:spcPts val="0"/>
              </a:spcBef>
              <a:spcAft>
                <a:spcPts val="0"/>
              </a:spcAft>
            </a:pPr>
            <a:r>
              <a:rPr lang="en-US" sz="1800" dirty="0" smtClean="0">
                <a:solidFill>
                  <a:prstClr val="white"/>
                </a:solidFill>
              </a:rPr>
              <a:t>2</a:t>
            </a:r>
            <a:endParaRPr lang="en-US" sz="1800" dirty="0">
              <a:solidFill>
                <a:prstClr val="white"/>
              </a:solidFill>
            </a:endParaRPr>
          </a:p>
        </p:txBody>
      </p:sp>
      <p:sp>
        <p:nvSpPr>
          <p:cNvPr id="13" name="TextBox 12"/>
          <p:cNvSpPr txBox="1"/>
          <p:nvPr/>
        </p:nvSpPr>
        <p:spPr>
          <a:xfrm>
            <a:off x="3885441" y="4292137"/>
            <a:ext cx="1004186" cy="923330"/>
          </a:xfrm>
          <a:prstGeom prst="rect">
            <a:avLst/>
          </a:prstGeom>
          <a:noFill/>
        </p:spPr>
        <p:txBody>
          <a:bodyPr wrap="none" rtlCol="0">
            <a:spAutoFit/>
          </a:bodyPr>
          <a:lstStyle/>
          <a:p>
            <a:pPr eaLnBrk="1" fontAlgn="auto" hangingPunct="1">
              <a:spcBef>
                <a:spcPts val="0"/>
              </a:spcBef>
              <a:spcAft>
                <a:spcPts val="0"/>
              </a:spcAft>
            </a:pPr>
            <a:r>
              <a:rPr lang="en-US" sz="1800" dirty="0" smtClean="0">
                <a:solidFill>
                  <a:prstClr val="black"/>
                </a:solidFill>
                <a:latin typeface="Calibri" panose="020F0502020204030204"/>
                <a:ea typeface="+mn-ea"/>
                <a:cs typeface="+mn-cs"/>
              </a:rPr>
              <a:t>Officer</a:t>
            </a:r>
          </a:p>
          <a:p>
            <a:pPr eaLnBrk="1" fontAlgn="auto" hangingPunct="1">
              <a:spcBef>
                <a:spcPts val="0"/>
              </a:spcBef>
              <a:spcAft>
                <a:spcPts val="0"/>
              </a:spcAft>
            </a:pPr>
            <a:r>
              <a:rPr lang="en-US" sz="1800" dirty="0" smtClean="0">
                <a:solidFill>
                  <a:prstClr val="black"/>
                </a:solidFill>
                <a:latin typeface="Calibri" panose="020F0502020204030204"/>
                <a:ea typeface="+mn-ea"/>
                <a:cs typeface="+mn-cs"/>
              </a:rPr>
              <a:t>Training</a:t>
            </a:r>
          </a:p>
          <a:p>
            <a:pPr eaLnBrk="1" fontAlgn="auto" hangingPunct="1">
              <a:spcBef>
                <a:spcPts val="0"/>
              </a:spcBef>
              <a:spcAft>
                <a:spcPts val="0"/>
              </a:spcAft>
            </a:pPr>
            <a:r>
              <a:rPr lang="en-US" sz="1800" dirty="0" smtClean="0">
                <a:solidFill>
                  <a:prstClr val="black"/>
                </a:solidFill>
                <a:latin typeface="Calibri" panose="020F0502020204030204"/>
                <a:ea typeface="+mn-ea"/>
                <a:cs typeface="+mn-cs"/>
              </a:rPr>
              <a:t>Evenings</a:t>
            </a:r>
            <a:endParaRPr lang="en-US" sz="1800" dirty="0">
              <a:solidFill>
                <a:prstClr val="black"/>
              </a:solidFill>
              <a:latin typeface="Calibri" panose="020F0502020204030204"/>
              <a:ea typeface="+mn-ea"/>
              <a:cs typeface="+mn-cs"/>
            </a:endParaRPr>
          </a:p>
        </p:txBody>
      </p:sp>
      <p:sp>
        <p:nvSpPr>
          <p:cNvPr id="14" name="Rectangle 13"/>
          <p:cNvSpPr/>
          <p:nvPr/>
        </p:nvSpPr>
        <p:spPr>
          <a:xfrm>
            <a:off x="380856" y="4148667"/>
            <a:ext cx="618067" cy="21336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1" fontAlgn="auto" hangingPunct="1">
              <a:spcBef>
                <a:spcPts val="0"/>
              </a:spcBef>
              <a:spcAft>
                <a:spcPts val="0"/>
              </a:spcAft>
            </a:pPr>
            <a:r>
              <a:rPr lang="en-US" sz="1800" dirty="0" smtClean="0">
                <a:solidFill>
                  <a:prstClr val="white"/>
                </a:solidFill>
              </a:rPr>
              <a:t>12</a:t>
            </a:r>
          </a:p>
          <a:p>
            <a:pPr algn="ctr" eaLnBrk="1" fontAlgn="auto" hangingPunct="1">
              <a:spcBef>
                <a:spcPts val="0"/>
              </a:spcBef>
              <a:spcAft>
                <a:spcPts val="0"/>
              </a:spcAft>
            </a:pPr>
            <a:endParaRPr lang="en-US" sz="1800" dirty="0">
              <a:solidFill>
                <a:prstClr val="white"/>
              </a:solidFill>
            </a:endParaRPr>
          </a:p>
          <a:p>
            <a:pPr algn="ctr" eaLnBrk="1" fontAlgn="auto" hangingPunct="1">
              <a:spcBef>
                <a:spcPts val="0"/>
              </a:spcBef>
              <a:spcAft>
                <a:spcPts val="0"/>
              </a:spcAft>
            </a:pPr>
            <a:endParaRPr lang="en-US" sz="1800" dirty="0" smtClean="0">
              <a:solidFill>
                <a:prstClr val="white"/>
              </a:solidFill>
            </a:endParaRPr>
          </a:p>
          <a:p>
            <a:pPr algn="ctr" eaLnBrk="1" fontAlgn="auto" hangingPunct="1">
              <a:spcBef>
                <a:spcPts val="0"/>
              </a:spcBef>
              <a:spcAft>
                <a:spcPts val="0"/>
              </a:spcAft>
            </a:pPr>
            <a:endParaRPr lang="en-US" sz="1800" dirty="0">
              <a:solidFill>
                <a:prstClr val="white"/>
              </a:solidFill>
            </a:endParaRPr>
          </a:p>
          <a:p>
            <a:pPr algn="ctr" eaLnBrk="1" fontAlgn="auto" hangingPunct="1">
              <a:spcBef>
                <a:spcPts val="0"/>
              </a:spcBef>
              <a:spcAft>
                <a:spcPts val="0"/>
              </a:spcAft>
            </a:pPr>
            <a:endParaRPr lang="en-US" sz="1800" dirty="0" smtClean="0">
              <a:solidFill>
                <a:prstClr val="white"/>
              </a:solidFill>
            </a:endParaRPr>
          </a:p>
          <a:p>
            <a:pPr algn="ctr" eaLnBrk="1" fontAlgn="auto" hangingPunct="1">
              <a:spcBef>
                <a:spcPts val="0"/>
              </a:spcBef>
              <a:spcAft>
                <a:spcPts val="0"/>
              </a:spcAft>
            </a:pPr>
            <a:endParaRPr lang="en-US" sz="1800" dirty="0">
              <a:solidFill>
                <a:prstClr val="white"/>
              </a:solidFill>
            </a:endParaRPr>
          </a:p>
        </p:txBody>
      </p:sp>
      <p:sp>
        <p:nvSpPr>
          <p:cNvPr id="15" name="Rectangle 14"/>
          <p:cNvSpPr/>
          <p:nvPr/>
        </p:nvSpPr>
        <p:spPr>
          <a:xfrm>
            <a:off x="380856" y="5410200"/>
            <a:ext cx="618067" cy="872066"/>
          </a:xfrm>
          <a:prstGeom prst="rect">
            <a:avLst/>
          </a:prstGeom>
          <a:solidFill>
            <a:schemeClr val="accent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1" fontAlgn="auto" hangingPunct="1">
              <a:spcBef>
                <a:spcPts val="0"/>
              </a:spcBef>
              <a:spcAft>
                <a:spcPts val="0"/>
              </a:spcAft>
            </a:pPr>
            <a:r>
              <a:rPr lang="en-US" sz="1800" b="1" dirty="0" smtClean="0">
                <a:solidFill>
                  <a:prstClr val="white"/>
                </a:solidFill>
              </a:rPr>
              <a:t>4</a:t>
            </a:r>
            <a:endParaRPr lang="en-US" sz="1800" b="1" dirty="0">
              <a:solidFill>
                <a:prstClr val="white"/>
              </a:solidFill>
            </a:endParaRPr>
          </a:p>
        </p:txBody>
      </p:sp>
      <p:sp>
        <p:nvSpPr>
          <p:cNvPr id="16" name="TextBox 15"/>
          <p:cNvSpPr txBox="1"/>
          <p:nvPr/>
        </p:nvSpPr>
        <p:spPr>
          <a:xfrm>
            <a:off x="254000" y="3379245"/>
            <a:ext cx="888385" cy="369332"/>
          </a:xfrm>
          <a:prstGeom prst="rect">
            <a:avLst/>
          </a:prstGeom>
          <a:noFill/>
        </p:spPr>
        <p:txBody>
          <a:bodyPr wrap="none" rtlCol="0">
            <a:spAutoFit/>
          </a:bodyPr>
          <a:lstStyle/>
          <a:p>
            <a:pPr eaLnBrk="1" fontAlgn="auto" hangingPunct="1">
              <a:spcBef>
                <a:spcPts val="0"/>
              </a:spcBef>
              <a:spcAft>
                <a:spcPts val="0"/>
              </a:spcAft>
            </a:pPr>
            <a:r>
              <a:rPr lang="en-US" sz="1800" dirty="0" err="1" smtClean="0">
                <a:solidFill>
                  <a:prstClr val="black"/>
                </a:solidFill>
                <a:latin typeface="Calibri" panose="020F0502020204030204"/>
                <a:ea typeface="+mn-ea"/>
                <a:cs typeface="+mn-cs"/>
              </a:rPr>
              <a:t>OpCom</a:t>
            </a:r>
            <a:endParaRPr lang="en-US" sz="1800" dirty="0">
              <a:solidFill>
                <a:prstClr val="black"/>
              </a:solidFill>
              <a:latin typeface="Calibri" panose="020F0502020204030204"/>
              <a:ea typeface="+mn-ea"/>
              <a:cs typeface="+mn-cs"/>
            </a:endParaRPr>
          </a:p>
        </p:txBody>
      </p:sp>
      <p:sp>
        <p:nvSpPr>
          <p:cNvPr id="17" name="Rectangle 16"/>
          <p:cNvSpPr/>
          <p:nvPr/>
        </p:nvSpPr>
        <p:spPr>
          <a:xfrm>
            <a:off x="5245323" y="5208433"/>
            <a:ext cx="618067" cy="1073833"/>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1" fontAlgn="auto" hangingPunct="1">
              <a:spcBef>
                <a:spcPts val="0"/>
              </a:spcBef>
              <a:spcAft>
                <a:spcPts val="0"/>
              </a:spcAft>
            </a:pPr>
            <a:r>
              <a:rPr lang="en-US" sz="1800" dirty="0" smtClean="0">
                <a:solidFill>
                  <a:prstClr val="white"/>
                </a:solidFill>
              </a:rPr>
              <a:t>2</a:t>
            </a:r>
          </a:p>
          <a:p>
            <a:pPr algn="ctr" eaLnBrk="1" fontAlgn="auto" hangingPunct="1">
              <a:spcBef>
                <a:spcPts val="0"/>
              </a:spcBef>
              <a:spcAft>
                <a:spcPts val="0"/>
              </a:spcAft>
            </a:pPr>
            <a:endParaRPr lang="en-US" sz="1800" dirty="0">
              <a:solidFill>
                <a:prstClr val="white"/>
              </a:solidFill>
            </a:endParaRPr>
          </a:p>
        </p:txBody>
      </p:sp>
      <p:sp>
        <p:nvSpPr>
          <p:cNvPr id="18" name="TextBox 17"/>
          <p:cNvSpPr txBox="1"/>
          <p:nvPr/>
        </p:nvSpPr>
        <p:spPr>
          <a:xfrm>
            <a:off x="5023966" y="4292137"/>
            <a:ext cx="1180195" cy="923330"/>
          </a:xfrm>
          <a:prstGeom prst="rect">
            <a:avLst/>
          </a:prstGeom>
          <a:noFill/>
        </p:spPr>
        <p:txBody>
          <a:bodyPr wrap="none" rtlCol="0">
            <a:spAutoFit/>
          </a:bodyPr>
          <a:lstStyle/>
          <a:p>
            <a:pPr algn="ctr" eaLnBrk="1" fontAlgn="auto" hangingPunct="1">
              <a:spcBef>
                <a:spcPts val="0"/>
              </a:spcBef>
              <a:spcAft>
                <a:spcPts val="0"/>
              </a:spcAft>
            </a:pPr>
            <a:r>
              <a:rPr lang="en-US" sz="1800" dirty="0" smtClean="0">
                <a:solidFill>
                  <a:prstClr val="black"/>
                </a:solidFill>
                <a:latin typeface="Calibri" panose="020F0502020204030204"/>
                <a:ea typeface="+mn-ea"/>
                <a:cs typeface="+mn-cs"/>
              </a:rPr>
              <a:t>Awards/</a:t>
            </a:r>
          </a:p>
          <a:p>
            <a:pPr algn="ctr" eaLnBrk="1" fontAlgn="auto" hangingPunct="1">
              <a:spcBef>
                <a:spcPts val="0"/>
              </a:spcBef>
              <a:spcAft>
                <a:spcPts val="0"/>
              </a:spcAft>
            </a:pPr>
            <a:r>
              <a:rPr lang="en-US" sz="1800" dirty="0" smtClean="0">
                <a:solidFill>
                  <a:prstClr val="black"/>
                </a:solidFill>
                <a:latin typeface="Calibri" panose="020F0502020204030204"/>
                <a:ea typeface="+mn-ea"/>
                <a:cs typeface="+mn-cs"/>
              </a:rPr>
              <a:t>Fundraiser</a:t>
            </a:r>
          </a:p>
          <a:p>
            <a:pPr algn="ctr" eaLnBrk="1" fontAlgn="auto" hangingPunct="1">
              <a:spcBef>
                <a:spcPts val="0"/>
              </a:spcBef>
              <a:spcAft>
                <a:spcPts val="0"/>
              </a:spcAft>
            </a:pPr>
            <a:r>
              <a:rPr lang="en-US" sz="1800" dirty="0" smtClean="0">
                <a:solidFill>
                  <a:prstClr val="black"/>
                </a:solidFill>
                <a:latin typeface="Calibri" panose="020F0502020204030204"/>
                <a:ea typeface="+mn-ea"/>
                <a:cs typeface="+mn-cs"/>
              </a:rPr>
              <a:t>Events</a:t>
            </a:r>
            <a:endParaRPr lang="en-US" sz="1800" dirty="0">
              <a:solidFill>
                <a:prstClr val="black"/>
              </a:solidFill>
              <a:latin typeface="Calibri" panose="020F0502020204030204"/>
              <a:ea typeface="+mn-ea"/>
              <a:cs typeface="+mn-cs"/>
            </a:endParaRPr>
          </a:p>
        </p:txBody>
      </p:sp>
      <p:sp>
        <p:nvSpPr>
          <p:cNvPr id="19" name="Rectangle 18"/>
          <p:cNvSpPr/>
          <p:nvPr/>
        </p:nvSpPr>
        <p:spPr>
          <a:xfrm>
            <a:off x="5245324" y="5803900"/>
            <a:ext cx="618066" cy="478366"/>
          </a:xfrm>
          <a:prstGeom prst="rect">
            <a:avLst/>
          </a:prstGeom>
          <a:solidFill>
            <a:schemeClr val="accent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1" fontAlgn="auto" hangingPunct="1">
              <a:spcBef>
                <a:spcPts val="0"/>
              </a:spcBef>
              <a:spcAft>
                <a:spcPts val="0"/>
              </a:spcAft>
            </a:pPr>
            <a:r>
              <a:rPr lang="en-US" sz="1800" b="1" dirty="0" smtClean="0">
                <a:solidFill>
                  <a:prstClr val="white"/>
                </a:solidFill>
              </a:rPr>
              <a:t>1</a:t>
            </a:r>
            <a:endParaRPr lang="en-US" sz="1800" b="1" dirty="0">
              <a:solidFill>
                <a:prstClr val="white"/>
              </a:solidFill>
            </a:endParaRPr>
          </a:p>
        </p:txBody>
      </p:sp>
      <p:sp>
        <p:nvSpPr>
          <p:cNvPr id="20" name="Rectangle 19"/>
          <p:cNvSpPr/>
          <p:nvPr/>
        </p:nvSpPr>
        <p:spPr>
          <a:xfrm>
            <a:off x="7675666" y="4216400"/>
            <a:ext cx="618067" cy="2065866"/>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1" fontAlgn="auto" hangingPunct="1">
              <a:spcBef>
                <a:spcPts val="0"/>
              </a:spcBef>
              <a:spcAft>
                <a:spcPts val="0"/>
              </a:spcAft>
            </a:pPr>
            <a:r>
              <a:rPr lang="en-US" sz="1800" dirty="0" smtClean="0">
                <a:solidFill>
                  <a:prstClr val="white"/>
                </a:solidFill>
              </a:rPr>
              <a:t>6</a:t>
            </a:r>
            <a:endParaRPr lang="en-US" sz="1800" dirty="0">
              <a:solidFill>
                <a:prstClr val="white"/>
              </a:solidFill>
            </a:endParaRPr>
          </a:p>
          <a:p>
            <a:pPr algn="ctr" eaLnBrk="1" fontAlgn="auto" hangingPunct="1">
              <a:spcBef>
                <a:spcPts val="0"/>
              </a:spcBef>
              <a:spcAft>
                <a:spcPts val="0"/>
              </a:spcAft>
            </a:pPr>
            <a:endParaRPr lang="en-US" sz="1800" dirty="0" smtClean="0">
              <a:solidFill>
                <a:prstClr val="white"/>
              </a:solidFill>
            </a:endParaRPr>
          </a:p>
          <a:p>
            <a:pPr algn="ctr" eaLnBrk="1" fontAlgn="auto" hangingPunct="1">
              <a:spcBef>
                <a:spcPts val="0"/>
              </a:spcBef>
              <a:spcAft>
                <a:spcPts val="0"/>
              </a:spcAft>
            </a:pPr>
            <a:endParaRPr lang="en-US" sz="1800" dirty="0">
              <a:solidFill>
                <a:prstClr val="white"/>
              </a:solidFill>
            </a:endParaRPr>
          </a:p>
          <a:p>
            <a:pPr algn="ctr" eaLnBrk="1" fontAlgn="auto" hangingPunct="1">
              <a:spcBef>
                <a:spcPts val="0"/>
              </a:spcBef>
              <a:spcAft>
                <a:spcPts val="0"/>
              </a:spcAft>
            </a:pPr>
            <a:endParaRPr lang="en-US" sz="1800" dirty="0" smtClean="0">
              <a:solidFill>
                <a:prstClr val="white"/>
              </a:solidFill>
            </a:endParaRPr>
          </a:p>
          <a:p>
            <a:pPr algn="ctr" eaLnBrk="1" fontAlgn="auto" hangingPunct="1">
              <a:spcBef>
                <a:spcPts val="0"/>
              </a:spcBef>
              <a:spcAft>
                <a:spcPts val="0"/>
              </a:spcAft>
            </a:pPr>
            <a:endParaRPr lang="en-US" sz="1800" dirty="0">
              <a:solidFill>
                <a:prstClr val="white"/>
              </a:solidFill>
            </a:endParaRPr>
          </a:p>
        </p:txBody>
      </p:sp>
      <p:sp>
        <p:nvSpPr>
          <p:cNvPr id="21" name="TextBox 20"/>
          <p:cNvSpPr txBox="1"/>
          <p:nvPr/>
        </p:nvSpPr>
        <p:spPr>
          <a:xfrm>
            <a:off x="7114273" y="3298329"/>
            <a:ext cx="1740861" cy="646331"/>
          </a:xfrm>
          <a:prstGeom prst="rect">
            <a:avLst/>
          </a:prstGeom>
          <a:noFill/>
        </p:spPr>
        <p:txBody>
          <a:bodyPr wrap="none" rtlCol="0">
            <a:spAutoFit/>
          </a:bodyPr>
          <a:lstStyle/>
          <a:p>
            <a:pPr algn="ctr" eaLnBrk="1" fontAlgn="auto" hangingPunct="1">
              <a:spcBef>
                <a:spcPts val="0"/>
              </a:spcBef>
              <a:spcAft>
                <a:spcPts val="0"/>
              </a:spcAft>
            </a:pPr>
            <a:r>
              <a:rPr lang="en-US" sz="1800" dirty="0" smtClean="0">
                <a:solidFill>
                  <a:prstClr val="black"/>
                </a:solidFill>
                <a:latin typeface="Calibri" panose="020F0502020204030204"/>
                <a:ea typeface="+mn-ea"/>
                <a:cs typeface="+mn-cs"/>
              </a:rPr>
              <a:t>Student / Career</a:t>
            </a:r>
          </a:p>
          <a:p>
            <a:pPr algn="ctr" eaLnBrk="1" fontAlgn="auto" hangingPunct="1">
              <a:spcBef>
                <a:spcPts val="0"/>
              </a:spcBef>
              <a:spcAft>
                <a:spcPts val="0"/>
              </a:spcAft>
            </a:pPr>
            <a:r>
              <a:rPr lang="en-US" sz="1800" dirty="0" smtClean="0">
                <a:solidFill>
                  <a:prstClr val="black"/>
                </a:solidFill>
                <a:latin typeface="Calibri" panose="020F0502020204030204"/>
                <a:ea typeface="+mn-ea"/>
                <a:cs typeface="+mn-cs"/>
              </a:rPr>
              <a:t>Events</a:t>
            </a:r>
          </a:p>
        </p:txBody>
      </p:sp>
      <p:sp>
        <p:nvSpPr>
          <p:cNvPr id="22" name="Rectangle 21"/>
          <p:cNvSpPr/>
          <p:nvPr/>
        </p:nvSpPr>
        <p:spPr>
          <a:xfrm>
            <a:off x="7675667" y="5286000"/>
            <a:ext cx="618066" cy="987798"/>
          </a:xfrm>
          <a:prstGeom prst="rect">
            <a:avLst/>
          </a:prstGeom>
          <a:solidFill>
            <a:schemeClr val="accent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1" fontAlgn="auto" hangingPunct="1">
              <a:spcBef>
                <a:spcPts val="0"/>
              </a:spcBef>
              <a:spcAft>
                <a:spcPts val="0"/>
              </a:spcAft>
            </a:pPr>
            <a:r>
              <a:rPr lang="en-US" sz="1800" b="1" dirty="0" smtClean="0">
                <a:solidFill>
                  <a:prstClr val="white"/>
                </a:solidFill>
              </a:rPr>
              <a:t>3</a:t>
            </a:r>
            <a:endParaRPr lang="en-US" sz="1800" b="1" dirty="0">
              <a:solidFill>
                <a:prstClr val="white"/>
              </a:solidFill>
            </a:endParaRPr>
          </a:p>
        </p:txBody>
      </p:sp>
      <p:sp>
        <p:nvSpPr>
          <p:cNvPr id="23" name="Rectangle 22"/>
          <p:cNvSpPr/>
          <p:nvPr/>
        </p:nvSpPr>
        <p:spPr>
          <a:xfrm>
            <a:off x="6413900" y="5803900"/>
            <a:ext cx="618066" cy="478366"/>
          </a:xfrm>
          <a:prstGeom prst="rect">
            <a:avLst/>
          </a:prstGeom>
          <a:solidFill>
            <a:schemeClr val="accent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1" fontAlgn="auto" hangingPunct="1">
              <a:spcBef>
                <a:spcPts val="0"/>
              </a:spcBef>
              <a:spcAft>
                <a:spcPts val="0"/>
              </a:spcAft>
            </a:pPr>
            <a:r>
              <a:rPr lang="en-US" sz="1800" b="1" dirty="0" smtClean="0">
                <a:solidFill>
                  <a:prstClr val="white"/>
                </a:solidFill>
              </a:rPr>
              <a:t>1</a:t>
            </a:r>
            <a:endParaRPr lang="en-US" sz="1800" b="1" dirty="0">
              <a:solidFill>
                <a:prstClr val="white"/>
              </a:solidFill>
            </a:endParaRPr>
          </a:p>
        </p:txBody>
      </p:sp>
      <p:sp>
        <p:nvSpPr>
          <p:cNvPr id="24" name="TextBox 23"/>
          <p:cNvSpPr txBox="1"/>
          <p:nvPr/>
        </p:nvSpPr>
        <p:spPr>
          <a:xfrm>
            <a:off x="6254645" y="4880570"/>
            <a:ext cx="1046825" cy="923330"/>
          </a:xfrm>
          <a:prstGeom prst="rect">
            <a:avLst/>
          </a:prstGeom>
          <a:noFill/>
        </p:spPr>
        <p:txBody>
          <a:bodyPr wrap="none" rtlCol="0">
            <a:spAutoFit/>
          </a:bodyPr>
          <a:lstStyle/>
          <a:p>
            <a:pPr algn="ctr" eaLnBrk="1" fontAlgn="auto" hangingPunct="1">
              <a:spcBef>
                <a:spcPts val="0"/>
              </a:spcBef>
              <a:spcAft>
                <a:spcPts val="0"/>
              </a:spcAft>
            </a:pPr>
            <a:r>
              <a:rPr lang="en-US" sz="1800" dirty="0" smtClean="0">
                <a:solidFill>
                  <a:prstClr val="black"/>
                </a:solidFill>
                <a:latin typeface="Calibri" panose="020F0502020204030204"/>
                <a:ea typeface="+mn-ea"/>
                <a:cs typeface="+mn-cs"/>
              </a:rPr>
              <a:t>Senior</a:t>
            </a:r>
          </a:p>
          <a:p>
            <a:pPr algn="ctr" eaLnBrk="1" fontAlgn="auto" hangingPunct="1">
              <a:spcBef>
                <a:spcPts val="0"/>
              </a:spcBef>
              <a:spcAft>
                <a:spcPts val="0"/>
              </a:spcAft>
            </a:pPr>
            <a:r>
              <a:rPr lang="en-US" sz="1800" dirty="0" smtClean="0">
                <a:solidFill>
                  <a:prstClr val="black"/>
                </a:solidFill>
                <a:latin typeface="Calibri" panose="020F0502020204030204"/>
                <a:ea typeface="+mn-ea"/>
                <a:cs typeface="+mn-cs"/>
              </a:rPr>
              <a:t>Member</a:t>
            </a:r>
          </a:p>
          <a:p>
            <a:pPr algn="ctr" eaLnBrk="1" fontAlgn="auto" hangingPunct="1">
              <a:spcBef>
                <a:spcPts val="0"/>
              </a:spcBef>
              <a:spcAft>
                <a:spcPts val="0"/>
              </a:spcAft>
            </a:pPr>
            <a:r>
              <a:rPr lang="en-US" sz="1800" dirty="0" smtClean="0">
                <a:solidFill>
                  <a:prstClr val="black"/>
                </a:solidFill>
                <a:latin typeface="Calibri" panose="020F0502020204030204"/>
                <a:ea typeface="+mn-ea"/>
                <a:cs typeface="+mn-cs"/>
              </a:rPr>
              <a:t>Elevation</a:t>
            </a:r>
            <a:endParaRPr lang="en-US" sz="1800" dirty="0">
              <a:solidFill>
                <a:prstClr val="black"/>
              </a:solidFill>
              <a:latin typeface="Calibri" panose="020F0502020204030204"/>
              <a:ea typeface="+mn-ea"/>
              <a:cs typeface="+mn-cs"/>
            </a:endParaRPr>
          </a:p>
        </p:txBody>
      </p:sp>
      <p:sp>
        <p:nvSpPr>
          <p:cNvPr id="25" name="Rectangle 24"/>
          <p:cNvSpPr/>
          <p:nvPr/>
        </p:nvSpPr>
        <p:spPr>
          <a:xfrm>
            <a:off x="6954567" y="1312305"/>
            <a:ext cx="520935" cy="338667"/>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1" fontAlgn="auto" hangingPunct="1">
              <a:spcBef>
                <a:spcPts val="0"/>
              </a:spcBef>
              <a:spcAft>
                <a:spcPts val="0"/>
              </a:spcAft>
            </a:pPr>
            <a:endParaRPr lang="en-US" sz="1800">
              <a:solidFill>
                <a:prstClr val="white"/>
              </a:solidFill>
            </a:endParaRPr>
          </a:p>
        </p:txBody>
      </p:sp>
      <p:sp>
        <p:nvSpPr>
          <p:cNvPr id="26" name="TextBox 25"/>
          <p:cNvSpPr txBox="1"/>
          <p:nvPr/>
        </p:nvSpPr>
        <p:spPr>
          <a:xfrm>
            <a:off x="7475502" y="1281640"/>
            <a:ext cx="588623" cy="369332"/>
          </a:xfrm>
          <a:prstGeom prst="rect">
            <a:avLst/>
          </a:prstGeom>
          <a:noFill/>
        </p:spPr>
        <p:txBody>
          <a:bodyPr wrap="none" rtlCol="0">
            <a:spAutoFit/>
          </a:bodyPr>
          <a:lstStyle/>
          <a:p>
            <a:pPr eaLnBrk="1" fontAlgn="auto" hangingPunct="1">
              <a:spcBef>
                <a:spcPts val="0"/>
              </a:spcBef>
              <a:spcAft>
                <a:spcPts val="0"/>
              </a:spcAft>
            </a:pPr>
            <a:r>
              <a:rPr lang="en-US" sz="1800" dirty="0" smtClean="0">
                <a:solidFill>
                  <a:prstClr val="black"/>
                </a:solidFill>
                <a:latin typeface="Calibri" panose="020F0502020204030204"/>
                <a:ea typeface="+mn-ea"/>
                <a:cs typeface="+mn-cs"/>
              </a:rPr>
              <a:t>Plan</a:t>
            </a:r>
            <a:endParaRPr lang="en-US" sz="1800" dirty="0">
              <a:solidFill>
                <a:prstClr val="black"/>
              </a:solidFill>
              <a:latin typeface="Calibri" panose="020F0502020204030204"/>
              <a:ea typeface="+mn-ea"/>
              <a:cs typeface="+mn-cs"/>
            </a:endParaRPr>
          </a:p>
        </p:txBody>
      </p:sp>
      <p:sp>
        <p:nvSpPr>
          <p:cNvPr id="27" name="Rectangle 26"/>
          <p:cNvSpPr/>
          <p:nvPr/>
        </p:nvSpPr>
        <p:spPr>
          <a:xfrm>
            <a:off x="6986695" y="1800982"/>
            <a:ext cx="520935" cy="338667"/>
          </a:xfrm>
          <a:prstGeom prst="rect">
            <a:avLst/>
          </a:prstGeom>
          <a:solidFill>
            <a:schemeClr val="accent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1" fontAlgn="auto" hangingPunct="1">
              <a:spcBef>
                <a:spcPts val="0"/>
              </a:spcBef>
              <a:spcAft>
                <a:spcPts val="0"/>
              </a:spcAft>
            </a:pPr>
            <a:endParaRPr lang="en-US" sz="1800">
              <a:solidFill>
                <a:prstClr val="white"/>
              </a:solidFill>
            </a:endParaRPr>
          </a:p>
        </p:txBody>
      </p:sp>
      <p:sp>
        <p:nvSpPr>
          <p:cNvPr id="28" name="TextBox 27"/>
          <p:cNvSpPr txBox="1"/>
          <p:nvPr/>
        </p:nvSpPr>
        <p:spPr>
          <a:xfrm>
            <a:off x="7500902" y="1749720"/>
            <a:ext cx="1214884" cy="369332"/>
          </a:xfrm>
          <a:prstGeom prst="rect">
            <a:avLst/>
          </a:prstGeom>
          <a:noFill/>
        </p:spPr>
        <p:txBody>
          <a:bodyPr wrap="none" rtlCol="0">
            <a:spAutoFit/>
          </a:bodyPr>
          <a:lstStyle/>
          <a:p>
            <a:pPr eaLnBrk="1" fontAlgn="auto" hangingPunct="1">
              <a:spcBef>
                <a:spcPts val="0"/>
              </a:spcBef>
              <a:spcAft>
                <a:spcPts val="0"/>
              </a:spcAft>
            </a:pPr>
            <a:r>
              <a:rPr lang="en-US" sz="1800" dirty="0" smtClean="0">
                <a:solidFill>
                  <a:prstClr val="black"/>
                </a:solidFill>
                <a:latin typeface="Calibri" panose="020F0502020204030204"/>
                <a:ea typeface="+mn-ea"/>
                <a:cs typeface="+mn-cs"/>
              </a:rPr>
              <a:t>Completed</a:t>
            </a:r>
            <a:endParaRPr lang="en-US" sz="1800" dirty="0">
              <a:solidFill>
                <a:prstClr val="black"/>
              </a:solidFill>
              <a:latin typeface="Calibri" panose="020F0502020204030204"/>
              <a:ea typeface="+mn-ea"/>
              <a:cs typeface="+mn-cs"/>
            </a:endParaRPr>
          </a:p>
        </p:txBody>
      </p:sp>
      <p:sp>
        <p:nvSpPr>
          <p:cNvPr id="29" name="Rectangle 28"/>
          <p:cNvSpPr/>
          <p:nvPr/>
        </p:nvSpPr>
        <p:spPr>
          <a:xfrm>
            <a:off x="3128053" y="5689599"/>
            <a:ext cx="605054" cy="592667"/>
          </a:xfrm>
          <a:prstGeom prst="rect">
            <a:avLst/>
          </a:prstGeom>
          <a:solidFill>
            <a:schemeClr val="accent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1" fontAlgn="auto" hangingPunct="1">
              <a:spcBef>
                <a:spcPts val="0"/>
              </a:spcBef>
              <a:spcAft>
                <a:spcPts val="0"/>
              </a:spcAft>
            </a:pPr>
            <a:r>
              <a:rPr lang="en-US" sz="1800" b="1" dirty="0" smtClean="0">
                <a:solidFill>
                  <a:prstClr val="white"/>
                </a:solidFill>
              </a:rPr>
              <a:t>1</a:t>
            </a:r>
            <a:endParaRPr lang="en-US" sz="1800" b="1" dirty="0">
              <a:solidFill>
                <a:prstClr val="white"/>
              </a:solidFill>
            </a:endParaRPr>
          </a:p>
        </p:txBody>
      </p:sp>
      <p:sp>
        <p:nvSpPr>
          <p:cNvPr id="30" name="Rectangle 29"/>
          <p:cNvSpPr/>
          <p:nvPr/>
        </p:nvSpPr>
        <p:spPr>
          <a:xfrm>
            <a:off x="4025664" y="5689599"/>
            <a:ext cx="605054" cy="592667"/>
          </a:xfrm>
          <a:prstGeom prst="rect">
            <a:avLst/>
          </a:prstGeom>
          <a:solidFill>
            <a:schemeClr val="accent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1" fontAlgn="auto" hangingPunct="1">
              <a:spcBef>
                <a:spcPts val="0"/>
              </a:spcBef>
              <a:spcAft>
                <a:spcPts val="0"/>
              </a:spcAft>
            </a:pPr>
            <a:r>
              <a:rPr lang="en-US" sz="1800" b="1" dirty="0" smtClean="0">
                <a:solidFill>
                  <a:prstClr val="white"/>
                </a:solidFill>
              </a:rPr>
              <a:t>1</a:t>
            </a:r>
            <a:endParaRPr lang="en-US" sz="1800" b="1" dirty="0">
              <a:solidFill>
                <a:prstClr val="white"/>
              </a:solidFill>
            </a:endParaRPr>
          </a:p>
        </p:txBody>
      </p:sp>
    </p:spTree>
    <p:extLst>
      <p:ext uri="{BB962C8B-B14F-4D97-AF65-F5344CB8AC3E}">
        <p14:creationId xmlns:p14="http://schemas.microsoft.com/office/powerpoint/2010/main" val="77708801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71474" y="76200"/>
            <a:ext cx="8305799" cy="1295400"/>
          </a:xfrm>
        </p:spPr>
        <p:txBody>
          <a:bodyPr>
            <a:noAutofit/>
          </a:bodyPr>
          <a:lstStyle/>
          <a:p>
            <a:pPr algn="ctr"/>
            <a:r>
              <a:rPr lang="en-US" b="1" dirty="0" smtClean="0">
                <a:solidFill>
                  <a:schemeClr val="accent2">
                    <a:lumMod val="75000"/>
                  </a:schemeClr>
                </a:solidFill>
                <a:latin typeface="Impact" panose="020B0806030902050204" pitchFamily="34" charset="0"/>
              </a:rPr>
              <a:t>Why our Section Stands Out</a:t>
            </a:r>
            <a:endParaRPr lang="en-US" b="1" dirty="0">
              <a:solidFill>
                <a:schemeClr val="accent2">
                  <a:lumMod val="75000"/>
                </a:schemeClr>
              </a:solidFill>
              <a:latin typeface="Impact" panose="020B0806030902050204" pitchFamily="34" charset="0"/>
            </a:endParaRPr>
          </a:p>
        </p:txBody>
      </p:sp>
      <p:graphicFrame>
        <p:nvGraphicFramePr>
          <p:cNvPr id="20" name="Chart 19"/>
          <p:cNvGraphicFramePr/>
          <p:nvPr>
            <p:extLst>
              <p:ext uri="{D42A27DB-BD31-4B8C-83A1-F6EECF244321}">
                <p14:modId xmlns:p14="http://schemas.microsoft.com/office/powerpoint/2010/main" val="3949100080"/>
              </p:ext>
            </p:extLst>
          </p:nvPr>
        </p:nvGraphicFramePr>
        <p:xfrm>
          <a:off x="1436132" y="1343001"/>
          <a:ext cx="6096000" cy="4064000"/>
        </p:xfrm>
        <a:graphic>
          <a:graphicData uri="http://schemas.openxmlformats.org/drawingml/2006/chart">
            <c:chart xmlns:c="http://schemas.openxmlformats.org/drawingml/2006/chart" xmlns:r="http://schemas.openxmlformats.org/officeDocument/2006/relationships" r:id="rId3"/>
          </a:graphicData>
        </a:graphic>
      </p:graphicFrame>
      <p:sp>
        <p:nvSpPr>
          <p:cNvPr id="22" name="TextBox 21"/>
          <p:cNvSpPr txBox="1"/>
          <p:nvPr/>
        </p:nvSpPr>
        <p:spPr>
          <a:xfrm>
            <a:off x="3041718" y="3658459"/>
            <a:ext cx="393056" cy="338554"/>
          </a:xfrm>
          <a:prstGeom prst="rect">
            <a:avLst/>
          </a:prstGeom>
          <a:noFill/>
        </p:spPr>
        <p:txBody>
          <a:bodyPr wrap="none" rtlCol="0">
            <a:spAutoFit/>
          </a:bodyPr>
          <a:lstStyle/>
          <a:p>
            <a:pPr algn="ctr" eaLnBrk="1" fontAlgn="auto" hangingPunct="1">
              <a:spcBef>
                <a:spcPts val="0"/>
              </a:spcBef>
              <a:spcAft>
                <a:spcPts val="0"/>
              </a:spcAft>
            </a:pPr>
            <a:r>
              <a:rPr lang="en-US" sz="1600" dirty="0" smtClean="0">
                <a:solidFill>
                  <a:prstClr val="white"/>
                </a:solidFill>
                <a:latin typeface="Calibri" panose="020F0502020204030204"/>
                <a:ea typeface="+mn-ea"/>
                <a:cs typeface="+mn-cs"/>
              </a:rPr>
              <a:t>34</a:t>
            </a:r>
          </a:p>
        </p:txBody>
      </p:sp>
      <p:sp>
        <p:nvSpPr>
          <p:cNvPr id="24" name="TextBox 23"/>
          <p:cNvSpPr txBox="1"/>
          <p:nvPr/>
        </p:nvSpPr>
        <p:spPr>
          <a:xfrm rot="16200000">
            <a:off x="107563" y="2711837"/>
            <a:ext cx="2287806" cy="369332"/>
          </a:xfrm>
          <a:prstGeom prst="rect">
            <a:avLst/>
          </a:prstGeom>
          <a:noFill/>
        </p:spPr>
        <p:txBody>
          <a:bodyPr wrap="none" rtlCol="0">
            <a:spAutoFit/>
          </a:bodyPr>
          <a:lstStyle/>
          <a:p>
            <a:pPr eaLnBrk="1" fontAlgn="auto" hangingPunct="1">
              <a:spcBef>
                <a:spcPts val="0"/>
              </a:spcBef>
              <a:spcAft>
                <a:spcPts val="0"/>
              </a:spcAft>
            </a:pPr>
            <a:r>
              <a:rPr lang="en-US" sz="1800" dirty="0" smtClean="0">
                <a:solidFill>
                  <a:prstClr val="black"/>
                </a:solidFill>
                <a:latin typeface="Calibri" panose="020F0502020204030204"/>
                <a:ea typeface="+mn-ea"/>
                <a:cs typeface="+mn-cs"/>
              </a:rPr>
              <a:t>Number of Members</a:t>
            </a:r>
            <a:endParaRPr lang="en-US" sz="1800" dirty="0">
              <a:solidFill>
                <a:prstClr val="black"/>
              </a:solidFill>
              <a:latin typeface="Calibri" panose="020F0502020204030204"/>
              <a:ea typeface="+mn-ea"/>
              <a:cs typeface="+mn-cs"/>
            </a:endParaRPr>
          </a:p>
        </p:txBody>
      </p:sp>
      <p:sp>
        <p:nvSpPr>
          <p:cNvPr id="25" name="TextBox 24"/>
          <p:cNvSpPr txBox="1"/>
          <p:nvPr/>
        </p:nvSpPr>
        <p:spPr>
          <a:xfrm>
            <a:off x="2438400" y="3623846"/>
            <a:ext cx="298480" cy="338554"/>
          </a:xfrm>
          <a:prstGeom prst="rect">
            <a:avLst/>
          </a:prstGeom>
          <a:noFill/>
        </p:spPr>
        <p:txBody>
          <a:bodyPr wrap="none" rtlCol="0">
            <a:spAutoFit/>
          </a:bodyPr>
          <a:lstStyle/>
          <a:p>
            <a:pPr algn="ctr" eaLnBrk="1" fontAlgn="auto" hangingPunct="1">
              <a:spcBef>
                <a:spcPts val="0"/>
              </a:spcBef>
              <a:spcAft>
                <a:spcPts val="0"/>
              </a:spcAft>
            </a:pPr>
            <a:r>
              <a:rPr lang="en-US" sz="1600" dirty="0" smtClean="0">
                <a:solidFill>
                  <a:prstClr val="black"/>
                </a:solidFill>
                <a:latin typeface="Calibri" panose="020F0502020204030204"/>
                <a:ea typeface="+mn-ea"/>
                <a:cs typeface="+mn-cs"/>
              </a:rPr>
              <a:t>2</a:t>
            </a:r>
          </a:p>
        </p:txBody>
      </p:sp>
      <p:sp>
        <p:nvSpPr>
          <p:cNvPr id="26" name="TextBox 25"/>
          <p:cNvSpPr txBox="1"/>
          <p:nvPr/>
        </p:nvSpPr>
        <p:spPr>
          <a:xfrm>
            <a:off x="4509870" y="3489182"/>
            <a:ext cx="298480" cy="338554"/>
          </a:xfrm>
          <a:prstGeom prst="rect">
            <a:avLst/>
          </a:prstGeom>
          <a:noFill/>
        </p:spPr>
        <p:txBody>
          <a:bodyPr wrap="none" rtlCol="0">
            <a:spAutoFit/>
          </a:bodyPr>
          <a:lstStyle/>
          <a:p>
            <a:pPr algn="ctr" eaLnBrk="1" fontAlgn="auto" hangingPunct="1">
              <a:spcBef>
                <a:spcPts val="0"/>
              </a:spcBef>
              <a:spcAft>
                <a:spcPts val="0"/>
              </a:spcAft>
            </a:pPr>
            <a:r>
              <a:rPr lang="en-US" sz="1600" dirty="0" smtClean="0">
                <a:solidFill>
                  <a:prstClr val="black"/>
                </a:solidFill>
                <a:latin typeface="Calibri" panose="020F0502020204030204"/>
                <a:ea typeface="+mn-ea"/>
                <a:cs typeface="+mn-cs"/>
              </a:rPr>
              <a:t>2</a:t>
            </a:r>
          </a:p>
        </p:txBody>
      </p:sp>
      <p:sp>
        <p:nvSpPr>
          <p:cNvPr id="27" name="TextBox 26"/>
          <p:cNvSpPr txBox="1"/>
          <p:nvPr/>
        </p:nvSpPr>
        <p:spPr>
          <a:xfrm>
            <a:off x="3739612" y="3544369"/>
            <a:ext cx="397032" cy="338554"/>
          </a:xfrm>
          <a:prstGeom prst="rect">
            <a:avLst/>
          </a:prstGeom>
          <a:noFill/>
        </p:spPr>
        <p:txBody>
          <a:bodyPr wrap="none" rtlCol="0">
            <a:spAutoFit/>
          </a:bodyPr>
          <a:lstStyle/>
          <a:p>
            <a:pPr algn="ctr" eaLnBrk="1" fontAlgn="auto" hangingPunct="1">
              <a:spcBef>
                <a:spcPts val="0"/>
              </a:spcBef>
              <a:spcAft>
                <a:spcPts val="0"/>
              </a:spcAft>
            </a:pPr>
            <a:r>
              <a:rPr lang="en-US" sz="1600" dirty="0" smtClean="0">
                <a:solidFill>
                  <a:prstClr val="black"/>
                </a:solidFill>
                <a:latin typeface="Calibri" panose="020F0502020204030204"/>
                <a:ea typeface="+mn-ea"/>
                <a:cs typeface="+mn-cs"/>
              </a:rPr>
              <a:t>11</a:t>
            </a:r>
          </a:p>
        </p:txBody>
      </p:sp>
      <p:sp>
        <p:nvSpPr>
          <p:cNvPr id="28" name="TextBox 27"/>
          <p:cNvSpPr txBox="1"/>
          <p:nvPr/>
        </p:nvSpPr>
        <p:spPr>
          <a:xfrm>
            <a:off x="5161976" y="3374177"/>
            <a:ext cx="412293" cy="338554"/>
          </a:xfrm>
          <a:prstGeom prst="rect">
            <a:avLst/>
          </a:prstGeom>
          <a:noFill/>
        </p:spPr>
        <p:txBody>
          <a:bodyPr wrap="none" rtlCol="0">
            <a:spAutoFit/>
          </a:bodyPr>
          <a:lstStyle/>
          <a:p>
            <a:pPr algn="ctr" eaLnBrk="1" fontAlgn="auto" hangingPunct="1">
              <a:spcBef>
                <a:spcPts val="0"/>
              </a:spcBef>
              <a:spcAft>
                <a:spcPts val="0"/>
              </a:spcAft>
            </a:pPr>
            <a:r>
              <a:rPr lang="en-US" sz="1600" dirty="0" smtClean="0">
                <a:solidFill>
                  <a:prstClr val="black"/>
                </a:solidFill>
                <a:latin typeface="Calibri" panose="020F0502020204030204"/>
                <a:ea typeface="+mn-ea"/>
                <a:cs typeface="+mn-cs"/>
              </a:rPr>
              <a:t>15</a:t>
            </a:r>
          </a:p>
        </p:txBody>
      </p:sp>
      <p:sp>
        <p:nvSpPr>
          <p:cNvPr id="29" name="TextBox 28"/>
          <p:cNvSpPr txBox="1"/>
          <p:nvPr/>
        </p:nvSpPr>
        <p:spPr>
          <a:xfrm>
            <a:off x="6508175" y="3285292"/>
            <a:ext cx="412293" cy="338554"/>
          </a:xfrm>
          <a:prstGeom prst="rect">
            <a:avLst/>
          </a:prstGeom>
          <a:noFill/>
        </p:spPr>
        <p:txBody>
          <a:bodyPr wrap="none" rtlCol="0">
            <a:spAutoFit/>
          </a:bodyPr>
          <a:lstStyle/>
          <a:p>
            <a:pPr algn="ctr" eaLnBrk="1" fontAlgn="auto" hangingPunct="1">
              <a:spcBef>
                <a:spcPts val="0"/>
              </a:spcBef>
              <a:spcAft>
                <a:spcPts val="0"/>
              </a:spcAft>
            </a:pPr>
            <a:r>
              <a:rPr lang="en-US" sz="1600" dirty="0" smtClean="0">
                <a:solidFill>
                  <a:prstClr val="black"/>
                </a:solidFill>
                <a:latin typeface="Calibri" panose="020F0502020204030204"/>
                <a:ea typeface="+mn-ea"/>
                <a:cs typeface="+mn-cs"/>
              </a:rPr>
              <a:t>28</a:t>
            </a:r>
          </a:p>
        </p:txBody>
      </p:sp>
      <p:sp>
        <p:nvSpPr>
          <p:cNvPr id="30" name="TextBox 29"/>
          <p:cNvSpPr txBox="1"/>
          <p:nvPr/>
        </p:nvSpPr>
        <p:spPr>
          <a:xfrm>
            <a:off x="5835075" y="3285517"/>
            <a:ext cx="412293" cy="338554"/>
          </a:xfrm>
          <a:prstGeom prst="rect">
            <a:avLst/>
          </a:prstGeom>
          <a:noFill/>
        </p:spPr>
        <p:txBody>
          <a:bodyPr wrap="none" rtlCol="0">
            <a:spAutoFit/>
          </a:bodyPr>
          <a:lstStyle/>
          <a:p>
            <a:pPr algn="ctr" eaLnBrk="1" fontAlgn="auto" hangingPunct="1">
              <a:spcBef>
                <a:spcPts val="0"/>
              </a:spcBef>
              <a:spcAft>
                <a:spcPts val="0"/>
              </a:spcAft>
            </a:pPr>
            <a:r>
              <a:rPr lang="en-US" sz="1600" dirty="0" smtClean="0">
                <a:solidFill>
                  <a:prstClr val="black"/>
                </a:solidFill>
                <a:latin typeface="Calibri" panose="020F0502020204030204"/>
                <a:ea typeface="+mn-ea"/>
                <a:cs typeface="+mn-cs"/>
              </a:rPr>
              <a:t>28</a:t>
            </a:r>
          </a:p>
        </p:txBody>
      </p:sp>
      <p:sp>
        <p:nvSpPr>
          <p:cNvPr id="31" name="Down Arrow 30"/>
          <p:cNvSpPr/>
          <p:nvPr/>
        </p:nvSpPr>
        <p:spPr>
          <a:xfrm>
            <a:off x="3086810" y="2315762"/>
            <a:ext cx="381000" cy="838200"/>
          </a:xfrm>
          <a:prstGeom prst="down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1" fontAlgn="auto" hangingPunct="1">
              <a:spcBef>
                <a:spcPts val="0"/>
              </a:spcBef>
              <a:spcAft>
                <a:spcPts val="0"/>
              </a:spcAft>
            </a:pPr>
            <a:endParaRPr lang="en-US" sz="1800">
              <a:solidFill>
                <a:prstClr val="white"/>
              </a:solidFill>
            </a:endParaRPr>
          </a:p>
        </p:txBody>
      </p:sp>
      <p:sp>
        <p:nvSpPr>
          <p:cNvPr id="32" name="Rectangle 31"/>
          <p:cNvSpPr/>
          <p:nvPr/>
        </p:nvSpPr>
        <p:spPr>
          <a:xfrm>
            <a:off x="228600" y="5559926"/>
            <a:ext cx="8448673" cy="923330"/>
          </a:xfrm>
          <a:prstGeom prst="rect">
            <a:avLst/>
          </a:prstGeom>
          <a:noFill/>
          <a:ln>
            <a:solidFill>
              <a:schemeClr val="bg1"/>
            </a:solidFill>
          </a:ln>
          <a:effectLst>
            <a:outerShdw blurRad="50800" dist="38100" dir="5400000" algn="t" rotWithShape="0">
              <a:prstClr val="black">
                <a:alpha val="40000"/>
              </a:prstClr>
            </a:outerShdw>
          </a:effectLst>
        </p:spPr>
        <p:txBody>
          <a:bodyPr wrap="square">
            <a:spAutoFit/>
          </a:bodyPr>
          <a:lstStyle/>
          <a:p>
            <a:pPr algn="ctr" eaLnBrk="1" fontAlgn="auto" hangingPunct="1">
              <a:spcBef>
                <a:spcPts val="0"/>
              </a:spcBef>
              <a:spcAft>
                <a:spcPts val="0"/>
              </a:spcAft>
            </a:pPr>
            <a:r>
              <a:rPr lang="en-US" sz="1800" dirty="0" smtClean="0">
                <a:solidFill>
                  <a:srgbClr val="FF0000"/>
                </a:solidFill>
                <a:latin typeface="Calibri" panose="020F0502020204030204"/>
                <a:ea typeface="+mn-ea"/>
                <a:cs typeface="+mn-cs"/>
              </a:rPr>
              <a:t>In 2014 the BV Section was the 2</a:t>
            </a:r>
            <a:r>
              <a:rPr lang="en-US" sz="1800" baseline="30000" dirty="0" smtClean="0">
                <a:solidFill>
                  <a:srgbClr val="FF0000"/>
                </a:solidFill>
                <a:latin typeface="Calibri" panose="020F0502020204030204"/>
                <a:ea typeface="+mn-ea"/>
                <a:cs typeface="+mn-cs"/>
              </a:rPr>
              <a:t>nd</a:t>
            </a:r>
            <a:r>
              <a:rPr lang="en-US" sz="1800" dirty="0" smtClean="0">
                <a:solidFill>
                  <a:srgbClr val="FF0000"/>
                </a:solidFill>
                <a:latin typeface="Calibri" panose="020F0502020204030204"/>
                <a:ea typeface="+mn-ea"/>
                <a:cs typeface="+mn-cs"/>
              </a:rPr>
              <a:t> smallest Section (769 members) </a:t>
            </a:r>
          </a:p>
          <a:p>
            <a:pPr algn="ctr" eaLnBrk="1" fontAlgn="auto" hangingPunct="1">
              <a:spcBef>
                <a:spcPts val="0"/>
              </a:spcBef>
              <a:spcAft>
                <a:spcPts val="0"/>
              </a:spcAft>
            </a:pPr>
            <a:r>
              <a:rPr lang="en-US" sz="1800" dirty="0" smtClean="0">
                <a:solidFill>
                  <a:srgbClr val="FF0000"/>
                </a:solidFill>
                <a:latin typeface="Calibri" panose="020F0502020204030204"/>
                <a:ea typeface="+mn-ea"/>
                <a:cs typeface="+mn-cs"/>
              </a:rPr>
              <a:t>but the most active </a:t>
            </a:r>
            <a:r>
              <a:rPr lang="en-US" sz="1800" dirty="0">
                <a:solidFill>
                  <a:srgbClr val="FF0000"/>
                </a:solidFill>
                <a:latin typeface="Calibri" panose="020F0502020204030204"/>
                <a:ea typeface="+mn-ea"/>
                <a:cs typeface="+mn-cs"/>
              </a:rPr>
              <a:t>Section </a:t>
            </a:r>
            <a:r>
              <a:rPr lang="en-US" sz="1800" dirty="0" smtClean="0">
                <a:solidFill>
                  <a:srgbClr val="FF0000"/>
                </a:solidFill>
                <a:latin typeface="Calibri" panose="020F0502020204030204"/>
                <a:ea typeface="+mn-ea"/>
                <a:cs typeface="+mn-cs"/>
              </a:rPr>
              <a:t>by far in the Greater LA with 34 technical meetings</a:t>
            </a:r>
          </a:p>
          <a:p>
            <a:pPr algn="ctr" eaLnBrk="1" fontAlgn="auto" hangingPunct="1">
              <a:spcBef>
                <a:spcPts val="0"/>
              </a:spcBef>
              <a:spcAft>
                <a:spcPts val="0"/>
              </a:spcAft>
            </a:pPr>
            <a:r>
              <a:rPr lang="en-US" sz="1800" dirty="0" smtClean="0">
                <a:solidFill>
                  <a:srgbClr val="FF0000"/>
                </a:solidFill>
                <a:latin typeface="Calibri" panose="020F0502020204030204"/>
                <a:ea typeface="+mn-ea"/>
                <a:cs typeface="+mn-cs"/>
              </a:rPr>
              <a:t>(number of the columns represents the number of technical events)</a:t>
            </a:r>
            <a:endParaRPr lang="en-US" sz="1800" dirty="0">
              <a:solidFill>
                <a:srgbClr val="FF0000"/>
              </a:solidFill>
              <a:latin typeface="Calibri" panose="020F0502020204030204"/>
              <a:ea typeface="+mn-ea"/>
              <a:cs typeface="+mn-cs"/>
            </a:endParaRPr>
          </a:p>
        </p:txBody>
      </p:sp>
    </p:spTree>
    <p:extLst>
      <p:ext uri="{BB962C8B-B14F-4D97-AF65-F5344CB8AC3E}">
        <p14:creationId xmlns:p14="http://schemas.microsoft.com/office/powerpoint/2010/main" val="395242240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5"/>
          <p:cNvGrpSpPr/>
          <p:nvPr/>
        </p:nvGrpSpPr>
        <p:grpSpPr>
          <a:xfrm>
            <a:off x="374962" y="979385"/>
            <a:ext cx="1682134" cy="570401"/>
            <a:chOff x="374962" y="979385"/>
            <a:chExt cx="1682134" cy="570401"/>
          </a:xfrm>
        </p:grpSpPr>
        <p:pic>
          <p:nvPicPr>
            <p:cNvPr id="117" name="Picture 11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5400000">
              <a:off x="1023923" y="403504"/>
              <a:ext cx="384211" cy="1682134"/>
            </a:xfrm>
            <a:prstGeom prst="rect">
              <a:avLst/>
            </a:prstGeom>
            <a:solidFill>
              <a:schemeClr val="bg1"/>
            </a:solidFill>
          </p:spPr>
        </p:pic>
        <p:sp>
          <p:nvSpPr>
            <p:cNvPr id="118" name="barometer_pull"/>
            <p:cNvSpPr/>
            <p:nvPr/>
          </p:nvSpPr>
          <p:spPr>
            <a:xfrm rot="5400000">
              <a:off x="756398" y="1134530"/>
              <a:ext cx="98715" cy="167878"/>
            </a:xfrm>
            <a:prstGeom prst="rect">
              <a:avLst/>
            </a:prstGeom>
            <a:solidFill>
              <a:srgbClr val="0070C0"/>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1" fontAlgn="auto" hangingPunct="1">
                <a:spcBef>
                  <a:spcPts val="0"/>
                </a:spcBef>
                <a:spcAft>
                  <a:spcPts val="0"/>
                </a:spcAft>
              </a:pPr>
              <a:r>
                <a:rPr lang="en-US" sz="1000" dirty="0" smtClean="0">
                  <a:solidFill>
                    <a:prstClr val="white"/>
                  </a:solidFill>
                  <a:latin typeface="Arial Narrow" panose="020B0606020202030204" pitchFamily="34" charset="0"/>
                </a:rPr>
                <a:t> </a:t>
              </a:r>
              <a:endParaRPr lang="en-US" sz="1000" dirty="0">
                <a:solidFill>
                  <a:prstClr val="white"/>
                </a:solidFill>
                <a:latin typeface="Arial Narrow" panose="020B0606020202030204" pitchFamily="34" charset="0"/>
              </a:endParaRPr>
            </a:p>
          </p:txBody>
        </p:sp>
        <p:sp>
          <p:nvSpPr>
            <p:cNvPr id="119" name="Oval 118"/>
            <p:cNvSpPr/>
            <p:nvPr/>
          </p:nvSpPr>
          <p:spPr>
            <a:xfrm>
              <a:off x="439379" y="1103934"/>
              <a:ext cx="298400" cy="223481"/>
            </a:xfrm>
            <a:prstGeom prst="ellipse">
              <a:avLst/>
            </a:prstGeom>
            <a:solidFill>
              <a:srgbClr val="0070C0"/>
            </a:solidFill>
            <a:ln>
              <a:noFill/>
            </a:ln>
            <a:scene3d>
              <a:camera prst="orthographicFront"/>
              <a:lightRig rig="threePt" dir="t"/>
            </a:scene3d>
            <a:sp3d>
              <a:bevelT w="9525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1" fontAlgn="auto" hangingPunct="1">
                <a:spcBef>
                  <a:spcPts val="0"/>
                </a:spcBef>
                <a:spcAft>
                  <a:spcPts val="0"/>
                </a:spcAft>
              </a:pPr>
              <a:endParaRPr lang="en-US" sz="1000">
                <a:solidFill>
                  <a:prstClr val="white"/>
                </a:solidFill>
                <a:latin typeface="Arial Narrow" panose="020B0606020202030204" pitchFamily="34" charset="0"/>
              </a:endParaRPr>
            </a:p>
          </p:txBody>
        </p:sp>
        <p:sp>
          <p:nvSpPr>
            <p:cNvPr id="120" name="Oval 119"/>
            <p:cNvSpPr/>
            <p:nvPr/>
          </p:nvSpPr>
          <p:spPr>
            <a:xfrm>
              <a:off x="492488" y="1125848"/>
              <a:ext cx="199937" cy="9865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1" fontAlgn="auto" hangingPunct="1">
                <a:spcBef>
                  <a:spcPts val="0"/>
                </a:spcBef>
                <a:spcAft>
                  <a:spcPts val="0"/>
                </a:spcAft>
              </a:pPr>
              <a:endParaRPr lang="en-US" sz="1000">
                <a:solidFill>
                  <a:prstClr val="white"/>
                </a:solidFill>
                <a:latin typeface="Arial Narrow" panose="020B0606020202030204" pitchFamily="34" charset="0"/>
              </a:endParaRPr>
            </a:p>
          </p:txBody>
        </p:sp>
        <p:sp>
          <p:nvSpPr>
            <p:cNvPr id="121" name="TextBox 120"/>
            <p:cNvSpPr txBox="1"/>
            <p:nvPr/>
          </p:nvSpPr>
          <p:spPr>
            <a:xfrm>
              <a:off x="954797" y="979385"/>
              <a:ext cx="216603" cy="184666"/>
            </a:xfrm>
            <a:prstGeom prst="rect">
              <a:avLst/>
            </a:prstGeom>
            <a:noFill/>
          </p:spPr>
          <p:txBody>
            <a:bodyPr wrap="square" rtlCol="0">
              <a:spAutoFit/>
            </a:bodyPr>
            <a:lstStyle/>
            <a:p>
              <a:pPr eaLnBrk="1" fontAlgn="auto" hangingPunct="1">
                <a:spcBef>
                  <a:spcPts val="0"/>
                </a:spcBef>
                <a:spcAft>
                  <a:spcPts val="0"/>
                </a:spcAft>
              </a:pPr>
              <a:r>
                <a:rPr lang="en-US" sz="600" b="1" dirty="0" smtClean="0">
                  <a:solidFill>
                    <a:prstClr val="black"/>
                  </a:solidFill>
                  <a:latin typeface="Arial Narrow" panose="020B0606020202030204" pitchFamily="34" charset="0"/>
                  <a:ea typeface="+mn-ea"/>
                  <a:cs typeface="+mn-cs"/>
                </a:rPr>
                <a:t>4</a:t>
              </a:r>
              <a:endParaRPr lang="en-US" sz="600" b="1" dirty="0">
                <a:solidFill>
                  <a:prstClr val="black"/>
                </a:solidFill>
                <a:latin typeface="Arial Narrow" panose="020B0606020202030204" pitchFamily="34" charset="0"/>
                <a:ea typeface="+mn-ea"/>
                <a:cs typeface="+mn-cs"/>
              </a:endParaRPr>
            </a:p>
          </p:txBody>
        </p:sp>
        <p:sp>
          <p:nvSpPr>
            <p:cNvPr id="122" name="TextBox 121"/>
            <p:cNvSpPr txBox="1"/>
            <p:nvPr/>
          </p:nvSpPr>
          <p:spPr>
            <a:xfrm>
              <a:off x="1231906" y="979385"/>
              <a:ext cx="247250" cy="184666"/>
            </a:xfrm>
            <a:prstGeom prst="rect">
              <a:avLst/>
            </a:prstGeom>
            <a:noFill/>
          </p:spPr>
          <p:txBody>
            <a:bodyPr wrap="square" rtlCol="0">
              <a:spAutoFit/>
            </a:bodyPr>
            <a:lstStyle/>
            <a:p>
              <a:pPr eaLnBrk="1" fontAlgn="auto" hangingPunct="1">
                <a:spcBef>
                  <a:spcPts val="0"/>
                </a:spcBef>
                <a:spcAft>
                  <a:spcPts val="0"/>
                </a:spcAft>
              </a:pPr>
              <a:r>
                <a:rPr lang="en-US" sz="600" b="1" dirty="0" smtClean="0">
                  <a:solidFill>
                    <a:prstClr val="black"/>
                  </a:solidFill>
                  <a:latin typeface="Arial Narrow" panose="020B0606020202030204" pitchFamily="34" charset="0"/>
                  <a:ea typeface="+mn-ea"/>
                  <a:cs typeface="+mn-cs"/>
                </a:rPr>
                <a:t>8</a:t>
              </a:r>
              <a:endParaRPr lang="en-US" sz="600" b="1" dirty="0">
                <a:solidFill>
                  <a:prstClr val="black"/>
                </a:solidFill>
                <a:latin typeface="Arial Narrow" panose="020B0606020202030204" pitchFamily="34" charset="0"/>
                <a:ea typeface="+mn-ea"/>
                <a:cs typeface="+mn-cs"/>
              </a:endParaRPr>
            </a:p>
          </p:txBody>
        </p:sp>
        <p:sp>
          <p:nvSpPr>
            <p:cNvPr id="123" name="TextBox 122"/>
            <p:cNvSpPr txBox="1"/>
            <p:nvPr/>
          </p:nvSpPr>
          <p:spPr>
            <a:xfrm>
              <a:off x="811025" y="979385"/>
              <a:ext cx="217216" cy="184666"/>
            </a:xfrm>
            <a:prstGeom prst="rect">
              <a:avLst/>
            </a:prstGeom>
            <a:noFill/>
          </p:spPr>
          <p:txBody>
            <a:bodyPr wrap="square" rtlCol="0">
              <a:spAutoFit/>
            </a:bodyPr>
            <a:lstStyle/>
            <a:p>
              <a:pPr eaLnBrk="1" fontAlgn="auto" hangingPunct="1">
                <a:spcBef>
                  <a:spcPts val="0"/>
                </a:spcBef>
                <a:spcAft>
                  <a:spcPts val="0"/>
                </a:spcAft>
              </a:pPr>
              <a:r>
                <a:rPr lang="en-US" sz="600" b="1" dirty="0" smtClean="0">
                  <a:solidFill>
                    <a:prstClr val="black"/>
                  </a:solidFill>
                  <a:latin typeface="Arial Narrow" panose="020B0606020202030204" pitchFamily="34" charset="0"/>
                  <a:ea typeface="+mn-ea"/>
                  <a:cs typeface="+mn-cs"/>
                </a:rPr>
                <a:t>2</a:t>
              </a:r>
              <a:endParaRPr lang="en-US" sz="600" b="1" dirty="0">
                <a:solidFill>
                  <a:prstClr val="black"/>
                </a:solidFill>
                <a:latin typeface="Arial Narrow" panose="020B0606020202030204" pitchFamily="34" charset="0"/>
                <a:ea typeface="+mn-ea"/>
                <a:cs typeface="+mn-cs"/>
              </a:endParaRPr>
            </a:p>
          </p:txBody>
        </p:sp>
        <p:sp>
          <p:nvSpPr>
            <p:cNvPr id="124" name="TextBox 123"/>
            <p:cNvSpPr txBox="1"/>
            <p:nvPr/>
          </p:nvSpPr>
          <p:spPr>
            <a:xfrm>
              <a:off x="659109" y="979385"/>
              <a:ext cx="230586" cy="184666"/>
            </a:xfrm>
            <a:prstGeom prst="rect">
              <a:avLst/>
            </a:prstGeom>
            <a:noFill/>
          </p:spPr>
          <p:txBody>
            <a:bodyPr wrap="square" rtlCol="0">
              <a:spAutoFit/>
            </a:bodyPr>
            <a:lstStyle/>
            <a:p>
              <a:pPr eaLnBrk="1" fontAlgn="auto" hangingPunct="1">
                <a:spcBef>
                  <a:spcPts val="0"/>
                </a:spcBef>
                <a:spcAft>
                  <a:spcPts val="0"/>
                </a:spcAft>
              </a:pPr>
              <a:r>
                <a:rPr lang="en-US" sz="600" b="1" dirty="0" smtClean="0">
                  <a:solidFill>
                    <a:prstClr val="black"/>
                  </a:solidFill>
                  <a:latin typeface="Arial Narrow" panose="020B0606020202030204" pitchFamily="34" charset="0"/>
                  <a:ea typeface="+mn-ea"/>
                  <a:cs typeface="+mn-cs"/>
                </a:rPr>
                <a:t>0</a:t>
              </a:r>
              <a:endParaRPr lang="en-US" sz="600" b="1" dirty="0">
                <a:solidFill>
                  <a:prstClr val="black"/>
                </a:solidFill>
                <a:latin typeface="Arial Narrow" panose="020B0606020202030204" pitchFamily="34" charset="0"/>
                <a:ea typeface="+mn-ea"/>
                <a:cs typeface="+mn-cs"/>
              </a:endParaRPr>
            </a:p>
          </p:txBody>
        </p:sp>
        <p:sp>
          <p:nvSpPr>
            <p:cNvPr id="125" name="TextBox 124"/>
            <p:cNvSpPr txBox="1"/>
            <p:nvPr/>
          </p:nvSpPr>
          <p:spPr>
            <a:xfrm>
              <a:off x="1076605" y="984333"/>
              <a:ext cx="252895" cy="184666"/>
            </a:xfrm>
            <a:prstGeom prst="rect">
              <a:avLst/>
            </a:prstGeom>
            <a:noFill/>
          </p:spPr>
          <p:txBody>
            <a:bodyPr wrap="square" rtlCol="0">
              <a:spAutoFit/>
            </a:bodyPr>
            <a:lstStyle/>
            <a:p>
              <a:pPr eaLnBrk="1" fontAlgn="auto" hangingPunct="1">
                <a:spcBef>
                  <a:spcPts val="0"/>
                </a:spcBef>
                <a:spcAft>
                  <a:spcPts val="0"/>
                </a:spcAft>
              </a:pPr>
              <a:r>
                <a:rPr lang="en-US" sz="600" b="1" dirty="0" smtClean="0">
                  <a:solidFill>
                    <a:prstClr val="black"/>
                  </a:solidFill>
                  <a:latin typeface="Arial Narrow" panose="020B0606020202030204" pitchFamily="34" charset="0"/>
                  <a:ea typeface="+mn-ea"/>
                  <a:cs typeface="+mn-cs"/>
                </a:rPr>
                <a:t>6</a:t>
              </a:r>
              <a:endParaRPr lang="en-US" sz="600" b="1" dirty="0">
                <a:solidFill>
                  <a:prstClr val="black"/>
                </a:solidFill>
                <a:latin typeface="Arial Narrow" panose="020B0606020202030204" pitchFamily="34" charset="0"/>
                <a:ea typeface="+mn-ea"/>
                <a:cs typeface="+mn-cs"/>
              </a:endParaRPr>
            </a:p>
          </p:txBody>
        </p:sp>
        <p:sp>
          <p:nvSpPr>
            <p:cNvPr id="126" name="TextBox 125"/>
            <p:cNvSpPr txBox="1"/>
            <p:nvPr/>
          </p:nvSpPr>
          <p:spPr>
            <a:xfrm>
              <a:off x="1349460" y="979385"/>
              <a:ext cx="319423" cy="184666"/>
            </a:xfrm>
            <a:prstGeom prst="rect">
              <a:avLst/>
            </a:prstGeom>
            <a:noFill/>
          </p:spPr>
          <p:txBody>
            <a:bodyPr wrap="square" rtlCol="0">
              <a:spAutoFit/>
            </a:bodyPr>
            <a:lstStyle/>
            <a:p>
              <a:pPr eaLnBrk="1" fontAlgn="auto" hangingPunct="1">
                <a:spcBef>
                  <a:spcPts val="0"/>
                </a:spcBef>
                <a:spcAft>
                  <a:spcPts val="0"/>
                </a:spcAft>
              </a:pPr>
              <a:r>
                <a:rPr lang="en-US" sz="600" b="1" dirty="0" smtClean="0">
                  <a:solidFill>
                    <a:prstClr val="black"/>
                  </a:solidFill>
                  <a:latin typeface="Arial Narrow" panose="020B0606020202030204" pitchFamily="34" charset="0"/>
                  <a:ea typeface="+mn-ea"/>
                  <a:cs typeface="+mn-cs"/>
                </a:rPr>
                <a:t>10</a:t>
              </a:r>
              <a:endParaRPr lang="en-US" sz="600" b="1" dirty="0">
                <a:solidFill>
                  <a:prstClr val="black"/>
                </a:solidFill>
                <a:latin typeface="Arial Narrow" panose="020B0606020202030204" pitchFamily="34" charset="0"/>
                <a:ea typeface="+mn-ea"/>
                <a:cs typeface="+mn-cs"/>
              </a:endParaRPr>
            </a:p>
          </p:txBody>
        </p:sp>
        <p:sp>
          <p:nvSpPr>
            <p:cNvPr id="127" name="TextBox 126"/>
            <p:cNvSpPr txBox="1"/>
            <p:nvPr/>
          </p:nvSpPr>
          <p:spPr>
            <a:xfrm>
              <a:off x="1509171" y="979385"/>
              <a:ext cx="319423" cy="184666"/>
            </a:xfrm>
            <a:prstGeom prst="rect">
              <a:avLst/>
            </a:prstGeom>
            <a:noFill/>
          </p:spPr>
          <p:txBody>
            <a:bodyPr wrap="square" rtlCol="0">
              <a:spAutoFit/>
            </a:bodyPr>
            <a:lstStyle/>
            <a:p>
              <a:pPr eaLnBrk="1" fontAlgn="auto" hangingPunct="1">
                <a:spcBef>
                  <a:spcPts val="0"/>
                </a:spcBef>
                <a:spcAft>
                  <a:spcPts val="0"/>
                </a:spcAft>
              </a:pPr>
              <a:r>
                <a:rPr lang="en-US" sz="600" b="1" dirty="0" smtClean="0">
                  <a:solidFill>
                    <a:prstClr val="black"/>
                  </a:solidFill>
                  <a:latin typeface="Arial Narrow" panose="020B0606020202030204" pitchFamily="34" charset="0"/>
                  <a:ea typeface="+mn-ea"/>
                  <a:cs typeface="+mn-cs"/>
                </a:rPr>
                <a:t>12</a:t>
              </a:r>
              <a:endParaRPr lang="en-US" sz="600" b="1" dirty="0">
                <a:solidFill>
                  <a:prstClr val="black"/>
                </a:solidFill>
                <a:latin typeface="Arial Narrow" panose="020B0606020202030204" pitchFamily="34" charset="0"/>
                <a:ea typeface="+mn-ea"/>
                <a:cs typeface="+mn-cs"/>
              </a:endParaRPr>
            </a:p>
          </p:txBody>
        </p:sp>
        <p:sp>
          <p:nvSpPr>
            <p:cNvPr id="128" name="TextBox 127"/>
            <p:cNvSpPr txBox="1"/>
            <p:nvPr/>
          </p:nvSpPr>
          <p:spPr>
            <a:xfrm>
              <a:off x="1668882" y="979385"/>
              <a:ext cx="319423" cy="184666"/>
            </a:xfrm>
            <a:prstGeom prst="rect">
              <a:avLst/>
            </a:prstGeom>
            <a:noFill/>
          </p:spPr>
          <p:txBody>
            <a:bodyPr wrap="square" rtlCol="0">
              <a:spAutoFit/>
            </a:bodyPr>
            <a:lstStyle/>
            <a:p>
              <a:pPr eaLnBrk="1" fontAlgn="auto" hangingPunct="1">
                <a:spcBef>
                  <a:spcPts val="0"/>
                </a:spcBef>
                <a:spcAft>
                  <a:spcPts val="0"/>
                </a:spcAft>
              </a:pPr>
              <a:r>
                <a:rPr lang="en-US" sz="600" b="1" dirty="0" smtClean="0">
                  <a:solidFill>
                    <a:prstClr val="black"/>
                  </a:solidFill>
                  <a:latin typeface="Arial Narrow" panose="020B0606020202030204" pitchFamily="34" charset="0"/>
                  <a:ea typeface="+mn-ea"/>
                  <a:cs typeface="+mn-cs"/>
                </a:rPr>
                <a:t>14</a:t>
              </a:r>
              <a:endParaRPr lang="en-US" sz="600" b="1" dirty="0">
                <a:solidFill>
                  <a:prstClr val="black"/>
                </a:solidFill>
                <a:latin typeface="Arial Narrow" panose="020B0606020202030204" pitchFamily="34" charset="0"/>
                <a:ea typeface="+mn-ea"/>
                <a:cs typeface="+mn-cs"/>
              </a:endParaRPr>
            </a:p>
          </p:txBody>
        </p:sp>
        <p:sp>
          <p:nvSpPr>
            <p:cNvPr id="129" name="TextBox 128"/>
            <p:cNvSpPr txBox="1"/>
            <p:nvPr/>
          </p:nvSpPr>
          <p:spPr>
            <a:xfrm>
              <a:off x="786143" y="1310139"/>
              <a:ext cx="1195139" cy="215444"/>
            </a:xfrm>
            <a:prstGeom prst="rect">
              <a:avLst/>
            </a:prstGeom>
            <a:solidFill>
              <a:schemeClr val="bg1"/>
            </a:solidFill>
          </p:spPr>
          <p:txBody>
            <a:bodyPr wrap="square" rtlCol="0">
              <a:spAutoFit/>
            </a:bodyPr>
            <a:lstStyle/>
            <a:p>
              <a:pPr eaLnBrk="1" fontAlgn="auto" hangingPunct="1">
                <a:spcBef>
                  <a:spcPts val="0"/>
                </a:spcBef>
                <a:spcAft>
                  <a:spcPts val="0"/>
                </a:spcAft>
              </a:pPr>
              <a:r>
                <a:rPr lang="en-US" sz="800" dirty="0" smtClean="0">
                  <a:solidFill>
                    <a:srgbClr val="0070C0"/>
                  </a:solidFill>
                  <a:latin typeface="Arial Narrow" panose="020B0606020202030204" pitchFamily="34" charset="0"/>
                  <a:ea typeface="+mn-ea"/>
                  <a:cs typeface="+mn-cs"/>
                </a:rPr>
                <a:t>2015 Talks</a:t>
              </a:r>
              <a:endParaRPr lang="en-US" sz="800" dirty="0">
                <a:solidFill>
                  <a:srgbClr val="0070C0"/>
                </a:solidFill>
                <a:latin typeface="Arial Narrow" panose="020B0606020202030204" pitchFamily="34" charset="0"/>
                <a:ea typeface="+mn-ea"/>
                <a:cs typeface="+mn-cs"/>
              </a:endParaRPr>
            </a:p>
          </p:txBody>
        </p:sp>
        <p:sp>
          <p:nvSpPr>
            <p:cNvPr id="130" name="Rectangle 129"/>
            <p:cNvSpPr/>
            <p:nvPr/>
          </p:nvSpPr>
          <p:spPr>
            <a:xfrm>
              <a:off x="746698" y="1323567"/>
              <a:ext cx="64327" cy="22621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1" fontAlgn="auto" hangingPunct="1">
                <a:spcBef>
                  <a:spcPts val="0"/>
                </a:spcBef>
                <a:spcAft>
                  <a:spcPts val="0"/>
                </a:spcAft>
              </a:pPr>
              <a:endParaRPr lang="en-US" sz="1800">
                <a:solidFill>
                  <a:prstClr val="white"/>
                </a:solidFill>
              </a:endParaRPr>
            </a:p>
          </p:txBody>
        </p:sp>
      </p:grpSp>
      <p:grpSp>
        <p:nvGrpSpPr>
          <p:cNvPr id="9" name="Group 8"/>
          <p:cNvGrpSpPr/>
          <p:nvPr/>
        </p:nvGrpSpPr>
        <p:grpSpPr>
          <a:xfrm>
            <a:off x="182874" y="112713"/>
            <a:ext cx="2144917" cy="2038350"/>
            <a:chOff x="182874" y="112713"/>
            <a:chExt cx="2144917" cy="2038350"/>
          </a:xfrm>
        </p:grpSpPr>
        <p:sp>
          <p:nvSpPr>
            <p:cNvPr id="99" name="TextBox 98"/>
            <p:cNvSpPr txBox="1"/>
            <p:nvPr/>
          </p:nvSpPr>
          <p:spPr>
            <a:xfrm>
              <a:off x="981907" y="171343"/>
              <a:ext cx="652102" cy="369332"/>
            </a:xfrm>
            <a:prstGeom prst="rect">
              <a:avLst/>
            </a:prstGeom>
            <a:noFill/>
          </p:spPr>
          <p:txBody>
            <a:bodyPr wrap="none" rtlCol="0">
              <a:spAutoFit/>
              <a:scene3d>
                <a:camera prst="orthographicFront"/>
                <a:lightRig rig="soft" dir="t">
                  <a:rot lat="0" lon="0" rev="15600000"/>
                </a:lightRig>
              </a:scene3d>
              <a:sp3d extrusionH="57150" prstMaterial="softEdge">
                <a:bevelT w="25400" h="38100"/>
              </a:sp3d>
            </a:bodyPr>
            <a:lstStyle/>
            <a:p>
              <a:pPr eaLnBrk="1" fontAlgn="auto" hangingPunct="1">
                <a:spcBef>
                  <a:spcPts val="0"/>
                </a:spcBef>
                <a:spcAft>
                  <a:spcPts val="0"/>
                </a:spcAft>
              </a:pPr>
              <a:r>
                <a:rPr lang="en-US" sz="1800" b="1" dirty="0" smtClean="0">
                  <a:ln/>
                  <a:solidFill>
                    <a:srgbClr val="7F8FA9"/>
                  </a:solidFill>
                  <a:latin typeface="Calibri" panose="020F0502020204030204"/>
                  <a:ea typeface="+mn-ea"/>
                  <a:cs typeface="+mn-cs"/>
                </a:rPr>
                <a:t>AESS</a:t>
              </a:r>
              <a:endParaRPr lang="en-US" sz="1800" b="1" dirty="0">
                <a:ln/>
                <a:solidFill>
                  <a:srgbClr val="7F8FA9"/>
                </a:solidFill>
                <a:latin typeface="Calibri" panose="020F0502020204030204"/>
                <a:ea typeface="+mn-ea"/>
                <a:cs typeface="+mn-cs"/>
              </a:endParaRPr>
            </a:p>
          </p:txBody>
        </p:sp>
        <p:grpSp>
          <p:nvGrpSpPr>
            <p:cNvPr id="7" name="Group 6"/>
            <p:cNvGrpSpPr/>
            <p:nvPr/>
          </p:nvGrpSpPr>
          <p:grpSpPr>
            <a:xfrm>
              <a:off x="374963" y="491028"/>
              <a:ext cx="1682134" cy="570401"/>
              <a:chOff x="374963" y="491028"/>
              <a:chExt cx="1682134" cy="570401"/>
            </a:xfrm>
          </p:grpSpPr>
          <p:pic>
            <p:nvPicPr>
              <p:cNvPr id="131" name="Picture 13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5400000">
                <a:off x="1023924" y="-84853"/>
                <a:ext cx="384211" cy="1682134"/>
              </a:xfrm>
              <a:prstGeom prst="rect">
                <a:avLst/>
              </a:prstGeom>
              <a:solidFill>
                <a:schemeClr val="bg1"/>
              </a:solidFill>
            </p:spPr>
          </p:pic>
          <p:sp>
            <p:nvSpPr>
              <p:cNvPr id="132" name="barometer_pull"/>
              <p:cNvSpPr/>
              <p:nvPr/>
            </p:nvSpPr>
            <p:spPr>
              <a:xfrm rot="5400000">
                <a:off x="725889" y="676682"/>
                <a:ext cx="98715" cy="106857"/>
              </a:xfrm>
              <a:prstGeom prst="rect">
                <a:avLst/>
              </a:prstGeom>
              <a:solidFill>
                <a:srgbClr val="0070C0"/>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1" fontAlgn="auto" hangingPunct="1">
                  <a:spcBef>
                    <a:spcPts val="0"/>
                  </a:spcBef>
                  <a:spcAft>
                    <a:spcPts val="0"/>
                  </a:spcAft>
                </a:pPr>
                <a:r>
                  <a:rPr lang="en-US" sz="1000" dirty="0" smtClean="0">
                    <a:solidFill>
                      <a:prstClr val="white"/>
                    </a:solidFill>
                    <a:latin typeface="Arial Narrow" panose="020B0606020202030204" pitchFamily="34" charset="0"/>
                  </a:rPr>
                  <a:t> </a:t>
                </a:r>
                <a:endParaRPr lang="en-US" sz="1000" dirty="0">
                  <a:solidFill>
                    <a:prstClr val="white"/>
                  </a:solidFill>
                  <a:latin typeface="Arial Narrow" panose="020B0606020202030204" pitchFamily="34" charset="0"/>
                </a:endParaRPr>
              </a:p>
            </p:txBody>
          </p:sp>
          <p:sp>
            <p:nvSpPr>
              <p:cNvPr id="133" name="Oval 132"/>
              <p:cNvSpPr/>
              <p:nvPr/>
            </p:nvSpPr>
            <p:spPr>
              <a:xfrm>
                <a:off x="439380" y="615577"/>
                <a:ext cx="298400" cy="223481"/>
              </a:xfrm>
              <a:prstGeom prst="ellipse">
                <a:avLst/>
              </a:prstGeom>
              <a:solidFill>
                <a:srgbClr val="0070C0"/>
              </a:solidFill>
              <a:ln>
                <a:noFill/>
              </a:ln>
              <a:scene3d>
                <a:camera prst="orthographicFront"/>
                <a:lightRig rig="threePt" dir="t"/>
              </a:scene3d>
              <a:sp3d>
                <a:bevelT w="9525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1" fontAlgn="auto" hangingPunct="1">
                  <a:spcBef>
                    <a:spcPts val="0"/>
                  </a:spcBef>
                  <a:spcAft>
                    <a:spcPts val="0"/>
                  </a:spcAft>
                </a:pPr>
                <a:endParaRPr lang="en-US" sz="1000">
                  <a:solidFill>
                    <a:prstClr val="white"/>
                  </a:solidFill>
                  <a:latin typeface="Arial Narrow" panose="020B0606020202030204" pitchFamily="34" charset="0"/>
                </a:endParaRPr>
              </a:p>
            </p:txBody>
          </p:sp>
          <p:sp>
            <p:nvSpPr>
              <p:cNvPr id="134" name="Oval 133"/>
              <p:cNvSpPr/>
              <p:nvPr/>
            </p:nvSpPr>
            <p:spPr>
              <a:xfrm>
                <a:off x="492489" y="637491"/>
                <a:ext cx="199937" cy="9865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1" fontAlgn="auto" hangingPunct="1">
                  <a:spcBef>
                    <a:spcPts val="0"/>
                  </a:spcBef>
                  <a:spcAft>
                    <a:spcPts val="0"/>
                  </a:spcAft>
                </a:pPr>
                <a:endParaRPr lang="en-US" sz="1000">
                  <a:solidFill>
                    <a:prstClr val="white"/>
                  </a:solidFill>
                  <a:latin typeface="Arial Narrow" panose="020B0606020202030204" pitchFamily="34" charset="0"/>
                </a:endParaRPr>
              </a:p>
            </p:txBody>
          </p:sp>
          <p:sp>
            <p:nvSpPr>
              <p:cNvPr id="135" name="TextBox 134"/>
              <p:cNvSpPr txBox="1"/>
              <p:nvPr/>
            </p:nvSpPr>
            <p:spPr>
              <a:xfrm>
                <a:off x="954798" y="491028"/>
                <a:ext cx="216603" cy="184666"/>
              </a:xfrm>
              <a:prstGeom prst="rect">
                <a:avLst/>
              </a:prstGeom>
              <a:noFill/>
            </p:spPr>
            <p:txBody>
              <a:bodyPr wrap="square" rtlCol="0">
                <a:spAutoFit/>
              </a:bodyPr>
              <a:lstStyle/>
              <a:p>
                <a:pPr eaLnBrk="1" fontAlgn="auto" hangingPunct="1">
                  <a:spcBef>
                    <a:spcPts val="0"/>
                  </a:spcBef>
                  <a:spcAft>
                    <a:spcPts val="0"/>
                  </a:spcAft>
                </a:pPr>
                <a:r>
                  <a:rPr lang="en-US" sz="600" b="1" dirty="0" smtClean="0">
                    <a:solidFill>
                      <a:prstClr val="black"/>
                    </a:solidFill>
                    <a:latin typeface="Arial Narrow" panose="020B0606020202030204" pitchFamily="34" charset="0"/>
                    <a:ea typeface="+mn-ea"/>
                    <a:cs typeface="+mn-cs"/>
                  </a:rPr>
                  <a:t>4</a:t>
                </a:r>
                <a:endParaRPr lang="en-US" sz="600" b="1" dirty="0">
                  <a:solidFill>
                    <a:prstClr val="black"/>
                  </a:solidFill>
                  <a:latin typeface="Arial Narrow" panose="020B0606020202030204" pitchFamily="34" charset="0"/>
                  <a:ea typeface="+mn-ea"/>
                  <a:cs typeface="+mn-cs"/>
                </a:endParaRPr>
              </a:p>
            </p:txBody>
          </p:sp>
          <p:sp>
            <p:nvSpPr>
              <p:cNvPr id="136" name="TextBox 135"/>
              <p:cNvSpPr txBox="1"/>
              <p:nvPr/>
            </p:nvSpPr>
            <p:spPr>
              <a:xfrm>
                <a:off x="1231907" y="491028"/>
                <a:ext cx="247250" cy="184666"/>
              </a:xfrm>
              <a:prstGeom prst="rect">
                <a:avLst/>
              </a:prstGeom>
              <a:noFill/>
            </p:spPr>
            <p:txBody>
              <a:bodyPr wrap="square" rtlCol="0">
                <a:spAutoFit/>
              </a:bodyPr>
              <a:lstStyle/>
              <a:p>
                <a:pPr eaLnBrk="1" fontAlgn="auto" hangingPunct="1">
                  <a:spcBef>
                    <a:spcPts val="0"/>
                  </a:spcBef>
                  <a:spcAft>
                    <a:spcPts val="0"/>
                  </a:spcAft>
                </a:pPr>
                <a:r>
                  <a:rPr lang="en-US" sz="600" b="1" dirty="0" smtClean="0">
                    <a:solidFill>
                      <a:prstClr val="black"/>
                    </a:solidFill>
                    <a:latin typeface="Arial Narrow" panose="020B0606020202030204" pitchFamily="34" charset="0"/>
                    <a:ea typeface="+mn-ea"/>
                    <a:cs typeface="+mn-cs"/>
                  </a:rPr>
                  <a:t>8</a:t>
                </a:r>
                <a:endParaRPr lang="en-US" sz="600" b="1" dirty="0">
                  <a:solidFill>
                    <a:prstClr val="black"/>
                  </a:solidFill>
                  <a:latin typeface="Arial Narrow" panose="020B0606020202030204" pitchFamily="34" charset="0"/>
                  <a:ea typeface="+mn-ea"/>
                  <a:cs typeface="+mn-cs"/>
                </a:endParaRPr>
              </a:p>
            </p:txBody>
          </p:sp>
          <p:sp>
            <p:nvSpPr>
              <p:cNvPr id="137" name="TextBox 136"/>
              <p:cNvSpPr txBox="1"/>
              <p:nvPr/>
            </p:nvSpPr>
            <p:spPr>
              <a:xfrm>
                <a:off x="811026" y="491028"/>
                <a:ext cx="217216" cy="184666"/>
              </a:xfrm>
              <a:prstGeom prst="rect">
                <a:avLst/>
              </a:prstGeom>
              <a:noFill/>
            </p:spPr>
            <p:txBody>
              <a:bodyPr wrap="square" rtlCol="0">
                <a:spAutoFit/>
              </a:bodyPr>
              <a:lstStyle/>
              <a:p>
                <a:pPr eaLnBrk="1" fontAlgn="auto" hangingPunct="1">
                  <a:spcBef>
                    <a:spcPts val="0"/>
                  </a:spcBef>
                  <a:spcAft>
                    <a:spcPts val="0"/>
                  </a:spcAft>
                </a:pPr>
                <a:r>
                  <a:rPr lang="en-US" sz="600" b="1" dirty="0" smtClean="0">
                    <a:solidFill>
                      <a:prstClr val="black"/>
                    </a:solidFill>
                    <a:latin typeface="Arial Narrow" panose="020B0606020202030204" pitchFamily="34" charset="0"/>
                    <a:ea typeface="+mn-ea"/>
                    <a:cs typeface="+mn-cs"/>
                  </a:rPr>
                  <a:t>2</a:t>
                </a:r>
                <a:endParaRPr lang="en-US" sz="600" b="1" dirty="0">
                  <a:solidFill>
                    <a:prstClr val="black"/>
                  </a:solidFill>
                  <a:latin typeface="Arial Narrow" panose="020B0606020202030204" pitchFamily="34" charset="0"/>
                  <a:ea typeface="+mn-ea"/>
                  <a:cs typeface="+mn-cs"/>
                </a:endParaRPr>
              </a:p>
            </p:txBody>
          </p:sp>
          <p:sp>
            <p:nvSpPr>
              <p:cNvPr id="138" name="TextBox 137"/>
              <p:cNvSpPr txBox="1"/>
              <p:nvPr/>
            </p:nvSpPr>
            <p:spPr>
              <a:xfrm>
                <a:off x="659110" y="491028"/>
                <a:ext cx="230586" cy="184666"/>
              </a:xfrm>
              <a:prstGeom prst="rect">
                <a:avLst/>
              </a:prstGeom>
              <a:noFill/>
            </p:spPr>
            <p:txBody>
              <a:bodyPr wrap="square" rtlCol="0">
                <a:spAutoFit/>
              </a:bodyPr>
              <a:lstStyle/>
              <a:p>
                <a:pPr eaLnBrk="1" fontAlgn="auto" hangingPunct="1">
                  <a:spcBef>
                    <a:spcPts val="0"/>
                  </a:spcBef>
                  <a:spcAft>
                    <a:spcPts val="0"/>
                  </a:spcAft>
                </a:pPr>
                <a:r>
                  <a:rPr lang="en-US" sz="600" b="1" dirty="0" smtClean="0">
                    <a:solidFill>
                      <a:prstClr val="black"/>
                    </a:solidFill>
                    <a:latin typeface="Arial Narrow" panose="020B0606020202030204" pitchFamily="34" charset="0"/>
                    <a:ea typeface="+mn-ea"/>
                    <a:cs typeface="+mn-cs"/>
                  </a:rPr>
                  <a:t>0</a:t>
                </a:r>
                <a:endParaRPr lang="en-US" sz="600" b="1" dirty="0">
                  <a:solidFill>
                    <a:prstClr val="black"/>
                  </a:solidFill>
                  <a:latin typeface="Arial Narrow" panose="020B0606020202030204" pitchFamily="34" charset="0"/>
                  <a:ea typeface="+mn-ea"/>
                  <a:cs typeface="+mn-cs"/>
                </a:endParaRPr>
              </a:p>
            </p:txBody>
          </p:sp>
          <p:sp>
            <p:nvSpPr>
              <p:cNvPr id="139" name="TextBox 138"/>
              <p:cNvSpPr txBox="1"/>
              <p:nvPr/>
            </p:nvSpPr>
            <p:spPr>
              <a:xfrm>
                <a:off x="1102637" y="491028"/>
                <a:ext cx="252895" cy="184666"/>
              </a:xfrm>
              <a:prstGeom prst="rect">
                <a:avLst/>
              </a:prstGeom>
              <a:noFill/>
            </p:spPr>
            <p:txBody>
              <a:bodyPr wrap="square" rtlCol="0">
                <a:spAutoFit/>
              </a:bodyPr>
              <a:lstStyle/>
              <a:p>
                <a:pPr eaLnBrk="1" fontAlgn="auto" hangingPunct="1">
                  <a:spcBef>
                    <a:spcPts val="0"/>
                  </a:spcBef>
                  <a:spcAft>
                    <a:spcPts val="0"/>
                  </a:spcAft>
                </a:pPr>
                <a:r>
                  <a:rPr lang="en-US" sz="600" b="1" dirty="0" smtClean="0">
                    <a:solidFill>
                      <a:prstClr val="black"/>
                    </a:solidFill>
                    <a:latin typeface="Arial Narrow" panose="020B0606020202030204" pitchFamily="34" charset="0"/>
                    <a:ea typeface="+mn-ea"/>
                    <a:cs typeface="+mn-cs"/>
                  </a:rPr>
                  <a:t>6</a:t>
                </a:r>
                <a:endParaRPr lang="en-US" sz="600" b="1" dirty="0">
                  <a:solidFill>
                    <a:prstClr val="black"/>
                  </a:solidFill>
                  <a:latin typeface="Arial Narrow" panose="020B0606020202030204" pitchFamily="34" charset="0"/>
                  <a:ea typeface="+mn-ea"/>
                  <a:cs typeface="+mn-cs"/>
                </a:endParaRPr>
              </a:p>
            </p:txBody>
          </p:sp>
          <p:sp>
            <p:nvSpPr>
              <p:cNvPr id="140" name="TextBox 139"/>
              <p:cNvSpPr txBox="1"/>
              <p:nvPr/>
            </p:nvSpPr>
            <p:spPr>
              <a:xfrm>
                <a:off x="1349461" y="491028"/>
                <a:ext cx="319423" cy="184666"/>
              </a:xfrm>
              <a:prstGeom prst="rect">
                <a:avLst/>
              </a:prstGeom>
              <a:noFill/>
            </p:spPr>
            <p:txBody>
              <a:bodyPr wrap="square" rtlCol="0">
                <a:spAutoFit/>
              </a:bodyPr>
              <a:lstStyle/>
              <a:p>
                <a:pPr eaLnBrk="1" fontAlgn="auto" hangingPunct="1">
                  <a:spcBef>
                    <a:spcPts val="0"/>
                  </a:spcBef>
                  <a:spcAft>
                    <a:spcPts val="0"/>
                  </a:spcAft>
                </a:pPr>
                <a:r>
                  <a:rPr lang="en-US" sz="600" b="1" dirty="0" smtClean="0">
                    <a:solidFill>
                      <a:prstClr val="black"/>
                    </a:solidFill>
                    <a:latin typeface="Arial Narrow" panose="020B0606020202030204" pitchFamily="34" charset="0"/>
                    <a:ea typeface="+mn-ea"/>
                    <a:cs typeface="+mn-cs"/>
                  </a:rPr>
                  <a:t>10</a:t>
                </a:r>
                <a:endParaRPr lang="en-US" sz="600" b="1" dirty="0">
                  <a:solidFill>
                    <a:prstClr val="black"/>
                  </a:solidFill>
                  <a:latin typeface="Arial Narrow" panose="020B0606020202030204" pitchFamily="34" charset="0"/>
                  <a:ea typeface="+mn-ea"/>
                  <a:cs typeface="+mn-cs"/>
                </a:endParaRPr>
              </a:p>
            </p:txBody>
          </p:sp>
          <p:sp>
            <p:nvSpPr>
              <p:cNvPr id="141" name="TextBox 140"/>
              <p:cNvSpPr txBox="1"/>
              <p:nvPr/>
            </p:nvSpPr>
            <p:spPr>
              <a:xfrm>
                <a:off x="1509172" y="491028"/>
                <a:ext cx="319423" cy="184666"/>
              </a:xfrm>
              <a:prstGeom prst="rect">
                <a:avLst/>
              </a:prstGeom>
              <a:noFill/>
            </p:spPr>
            <p:txBody>
              <a:bodyPr wrap="square" rtlCol="0">
                <a:spAutoFit/>
              </a:bodyPr>
              <a:lstStyle/>
              <a:p>
                <a:pPr eaLnBrk="1" fontAlgn="auto" hangingPunct="1">
                  <a:spcBef>
                    <a:spcPts val="0"/>
                  </a:spcBef>
                  <a:spcAft>
                    <a:spcPts val="0"/>
                  </a:spcAft>
                </a:pPr>
                <a:r>
                  <a:rPr lang="en-US" sz="600" b="1" dirty="0" smtClean="0">
                    <a:solidFill>
                      <a:prstClr val="black"/>
                    </a:solidFill>
                    <a:latin typeface="Arial Narrow" panose="020B0606020202030204" pitchFamily="34" charset="0"/>
                    <a:ea typeface="+mn-ea"/>
                    <a:cs typeface="+mn-cs"/>
                  </a:rPr>
                  <a:t>12</a:t>
                </a:r>
                <a:endParaRPr lang="en-US" sz="600" b="1" dirty="0">
                  <a:solidFill>
                    <a:prstClr val="black"/>
                  </a:solidFill>
                  <a:latin typeface="Arial Narrow" panose="020B0606020202030204" pitchFamily="34" charset="0"/>
                  <a:ea typeface="+mn-ea"/>
                  <a:cs typeface="+mn-cs"/>
                </a:endParaRPr>
              </a:p>
            </p:txBody>
          </p:sp>
          <p:sp>
            <p:nvSpPr>
              <p:cNvPr id="142" name="TextBox 141"/>
              <p:cNvSpPr txBox="1"/>
              <p:nvPr/>
            </p:nvSpPr>
            <p:spPr>
              <a:xfrm>
                <a:off x="1668883" y="491028"/>
                <a:ext cx="319423" cy="184666"/>
              </a:xfrm>
              <a:prstGeom prst="rect">
                <a:avLst/>
              </a:prstGeom>
              <a:noFill/>
            </p:spPr>
            <p:txBody>
              <a:bodyPr wrap="square" rtlCol="0">
                <a:spAutoFit/>
              </a:bodyPr>
              <a:lstStyle/>
              <a:p>
                <a:pPr eaLnBrk="1" fontAlgn="auto" hangingPunct="1">
                  <a:spcBef>
                    <a:spcPts val="0"/>
                  </a:spcBef>
                  <a:spcAft>
                    <a:spcPts val="0"/>
                  </a:spcAft>
                </a:pPr>
                <a:r>
                  <a:rPr lang="en-US" sz="600" b="1" dirty="0" smtClean="0">
                    <a:solidFill>
                      <a:prstClr val="black"/>
                    </a:solidFill>
                    <a:latin typeface="Arial Narrow" panose="020B0606020202030204" pitchFamily="34" charset="0"/>
                    <a:ea typeface="+mn-ea"/>
                    <a:cs typeface="+mn-cs"/>
                  </a:rPr>
                  <a:t>14</a:t>
                </a:r>
                <a:endParaRPr lang="en-US" sz="600" b="1" dirty="0">
                  <a:solidFill>
                    <a:prstClr val="black"/>
                  </a:solidFill>
                  <a:latin typeface="Arial Narrow" panose="020B0606020202030204" pitchFamily="34" charset="0"/>
                  <a:ea typeface="+mn-ea"/>
                  <a:cs typeface="+mn-cs"/>
                </a:endParaRPr>
              </a:p>
            </p:txBody>
          </p:sp>
          <p:sp>
            <p:nvSpPr>
              <p:cNvPr id="144" name="TextBox 143"/>
              <p:cNvSpPr txBox="1"/>
              <p:nvPr/>
            </p:nvSpPr>
            <p:spPr>
              <a:xfrm>
                <a:off x="799942" y="821071"/>
                <a:ext cx="1208841" cy="215444"/>
              </a:xfrm>
              <a:prstGeom prst="rect">
                <a:avLst/>
              </a:prstGeom>
              <a:solidFill>
                <a:schemeClr val="bg1"/>
              </a:solidFill>
            </p:spPr>
            <p:txBody>
              <a:bodyPr wrap="square" rtlCol="0">
                <a:spAutoFit/>
              </a:bodyPr>
              <a:lstStyle/>
              <a:p>
                <a:pPr eaLnBrk="1" fontAlgn="auto" hangingPunct="1">
                  <a:spcBef>
                    <a:spcPts val="0"/>
                  </a:spcBef>
                  <a:spcAft>
                    <a:spcPts val="0"/>
                  </a:spcAft>
                </a:pPr>
                <a:r>
                  <a:rPr lang="en-US" sz="800" dirty="0" smtClean="0">
                    <a:solidFill>
                      <a:srgbClr val="0070C0"/>
                    </a:solidFill>
                    <a:latin typeface="Arial Narrow" panose="020B0606020202030204" pitchFamily="34" charset="0"/>
                    <a:ea typeface="+mn-ea"/>
                    <a:cs typeface="+mn-cs"/>
                  </a:rPr>
                  <a:t>Officers/Volunteers               </a:t>
                </a:r>
                <a:endParaRPr lang="en-US" sz="800" dirty="0">
                  <a:solidFill>
                    <a:srgbClr val="0070C0"/>
                  </a:solidFill>
                  <a:latin typeface="Arial Narrow" panose="020B0606020202030204" pitchFamily="34" charset="0"/>
                  <a:ea typeface="+mn-ea"/>
                  <a:cs typeface="+mn-cs"/>
                </a:endParaRPr>
              </a:p>
            </p:txBody>
          </p:sp>
          <p:sp>
            <p:nvSpPr>
              <p:cNvPr id="146" name="Rectangle 145"/>
              <p:cNvSpPr/>
              <p:nvPr/>
            </p:nvSpPr>
            <p:spPr>
              <a:xfrm>
                <a:off x="746699" y="835210"/>
                <a:ext cx="64327" cy="22621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1" fontAlgn="auto" hangingPunct="1">
                  <a:spcBef>
                    <a:spcPts val="0"/>
                  </a:spcBef>
                  <a:spcAft>
                    <a:spcPts val="0"/>
                  </a:spcAft>
                </a:pPr>
                <a:endParaRPr lang="en-US" sz="1800">
                  <a:solidFill>
                    <a:prstClr val="white"/>
                  </a:solidFill>
                </a:endParaRPr>
              </a:p>
            </p:txBody>
          </p:sp>
        </p:grpSp>
        <p:grpSp>
          <p:nvGrpSpPr>
            <p:cNvPr id="8" name="Group 7"/>
            <p:cNvGrpSpPr/>
            <p:nvPr/>
          </p:nvGrpSpPr>
          <p:grpSpPr>
            <a:xfrm>
              <a:off x="374961" y="1476729"/>
              <a:ext cx="1682134" cy="558299"/>
              <a:chOff x="374961" y="1476729"/>
              <a:chExt cx="1682134" cy="558299"/>
            </a:xfrm>
          </p:grpSpPr>
          <p:pic>
            <p:nvPicPr>
              <p:cNvPr id="107" name="Picture 10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5400000">
                <a:off x="1023922" y="888746"/>
                <a:ext cx="384211" cy="1682134"/>
              </a:xfrm>
              <a:prstGeom prst="rect">
                <a:avLst/>
              </a:prstGeom>
              <a:solidFill>
                <a:schemeClr val="bg1"/>
              </a:solidFill>
            </p:spPr>
          </p:pic>
          <p:sp>
            <p:nvSpPr>
              <p:cNvPr id="108" name="barometer_pull"/>
              <p:cNvSpPr/>
              <p:nvPr/>
            </p:nvSpPr>
            <p:spPr>
              <a:xfrm rot="5400000">
                <a:off x="1000104" y="1386335"/>
                <a:ext cx="88446" cy="645022"/>
              </a:xfrm>
              <a:prstGeom prst="rect">
                <a:avLst/>
              </a:prstGeom>
              <a:solidFill>
                <a:srgbClr val="0070C0"/>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1" fontAlgn="auto" hangingPunct="1">
                  <a:spcBef>
                    <a:spcPts val="0"/>
                  </a:spcBef>
                  <a:spcAft>
                    <a:spcPts val="0"/>
                  </a:spcAft>
                </a:pPr>
                <a:r>
                  <a:rPr lang="en-US" sz="1000" dirty="0" smtClean="0">
                    <a:solidFill>
                      <a:prstClr val="white"/>
                    </a:solidFill>
                    <a:latin typeface="Arial Narrow" panose="020B0606020202030204" pitchFamily="34" charset="0"/>
                  </a:rPr>
                  <a:t> </a:t>
                </a:r>
                <a:endParaRPr lang="en-US" sz="1000" dirty="0">
                  <a:solidFill>
                    <a:prstClr val="white"/>
                  </a:solidFill>
                  <a:latin typeface="Arial Narrow" panose="020B0606020202030204" pitchFamily="34" charset="0"/>
                </a:endParaRPr>
              </a:p>
            </p:txBody>
          </p:sp>
          <p:sp>
            <p:nvSpPr>
              <p:cNvPr id="109" name="Oval 108"/>
              <p:cNvSpPr/>
              <p:nvPr/>
            </p:nvSpPr>
            <p:spPr>
              <a:xfrm>
                <a:off x="439378" y="1589176"/>
                <a:ext cx="298400" cy="223481"/>
              </a:xfrm>
              <a:prstGeom prst="ellipse">
                <a:avLst/>
              </a:prstGeom>
              <a:solidFill>
                <a:srgbClr val="0070C0"/>
              </a:solidFill>
              <a:ln>
                <a:noFill/>
              </a:ln>
              <a:scene3d>
                <a:camera prst="orthographicFront"/>
                <a:lightRig rig="threePt" dir="t"/>
              </a:scene3d>
              <a:sp3d>
                <a:bevelT w="9525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1" fontAlgn="auto" hangingPunct="1">
                  <a:spcBef>
                    <a:spcPts val="0"/>
                  </a:spcBef>
                  <a:spcAft>
                    <a:spcPts val="0"/>
                  </a:spcAft>
                </a:pPr>
                <a:endParaRPr lang="en-US" sz="1000">
                  <a:solidFill>
                    <a:prstClr val="white"/>
                  </a:solidFill>
                  <a:latin typeface="Arial Narrow" panose="020B0606020202030204" pitchFamily="34" charset="0"/>
                </a:endParaRPr>
              </a:p>
            </p:txBody>
          </p:sp>
          <p:sp>
            <p:nvSpPr>
              <p:cNvPr id="110" name="Oval 109"/>
              <p:cNvSpPr/>
              <p:nvPr/>
            </p:nvSpPr>
            <p:spPr>
              <a:xfrm>
                <a:off x="492487" y="1611090"/>
                <a:ext cx="199937" cy="9865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1" fontAlgn="auto" hangingPunct="1">
                  <a:spcBef>
                    <a:spcPts val="0"/>
                  </a:spcBef>
                  <a:spcAft>
                    <a:spcPts val="0"/>
                  </a:spcAft>
                </a:pPr>
                <a:endParaRPr lang="en-US" sz="1000">
                  <a:solidFill>
                    <a:prstClr val="white"/>
                  </a:solidFill>
                  <a:latin typeface="Arial Narrow" panose="020B0606020202030204" pitchFamily="34" charset="0"/>
                </a:endParaRPr>
              </a:p>
            </p:txBody>
          </p:sp>
          <p:sp>
            <p:nvSpPr>
              <p:cNvPr id="111" name="TextBox 110"/>
              <p:cNvSpPr txBox="1"/>
              <p:nvPr/>
            </p:nvSpPr>
            <p:spPr>
              <a:xfrm>
                <a:off x="1173654" y="1481876"/>
                <a:ext cx="371641" cy="184666"/>
              </a:xfrm>
              <a:prstGeom prst="rect">
                <a:avLst/>
              </a:prstGeom>
              <a:noFill/>
            </p:spPr>
            <p:txBody>
              <a:bodyPr wrap="square" rtlCol="0">
                <a:spAutoFit/>
              </a:bodyPr>
              <a:lstStyle/>
              <a:p>
                <a:pPr eaLnBrk="1" fontAlgn="auto" hangingPunct="1">
                  <a:spcBef>
                    <a:spcPts val="0"/>
                  </a:spcBef>
                  <a:spcAft>
                    <a:spcPts val="0"/>
                  </a:spcAft>
                </a:pPr>
                <a:r>
                  <a:rPr lang="en-US" sz="600" b="1" dirty="0" smtClean="0">
                    <a:solidFill>
                      <a:prstClr val="black"/>
                    </a:solidFill>
                    <a:latin typeface="Arial Narrow" panose="020B0606020202030204" pitchFamily="34" charset="0"/>
                    <a:ea typeface="+mn-ea"/>
                    <a:cs typeface="+mn-cs"/>
                  </a:rPr>
                  <a:t>$2K</a:t>
                </a:r>
                <a:endParaRPr lang="en-US" sz="600" b="1" dirty="0">
                  <a:solidFill>
                    <a:prstClr val="black"/>
                  </a:solidFill>
                  <a:latin typeface="Arial Narrow" panose="020B0606020202030204" pitchFamily="34" charset="0"/>
                  <a:ea typeface="+mn-ea"/>
                  <a:cs typeface="+mn-cs"/>
                </a:endParaRPr>
              </a:p>
            </p:txBody>
          </p:sp>
          <p:sp>
            <p:nvSpPr>
              <p:cNvPr id="112" name="TextBox 111"/>
              <p:cNvSpPr txBox="1"/>
              <p:nvPr/>
            </p:nvSpPr>
            <p:spPr>
              <a:xfrm>
                <a:off x="868017" y="1480260"/>
                <a:ext cx="352090" cy="184666"/>
              </a:xfrm>
              <a:prstGeom prst="rect">
                <a:avLst/>
              </a:prstGeom>
              <a:noFill/>
            </p:spPr>
            <p:txBody>
              <a:bodyPr wrap="square" rtlCol="0">
                <a:spAutoFit/>
              </a:bodyPr>
              <a:lstStyle/>
              <a:p>
                <a:pPr eaLnBrk="1" fontAlgn="auto" hangingPunct="1">
                  <a:spcBef>
                    <a:spcPts val="0"/>
                  </a:spcBef>
                  <a:spcAft>
                    <a:spcPts val="0"/>
                  </a:spcAft>
                </a:pPr>
                <a:r>
                  <a:rPr lang="en-US" sz="600" b="1" dirty="0" smtClean="0">
                    <a:solidFill>
                      <a:prstClr val="black"/>
                    </a:solidFill>
                    <a:latin typeface="Arial Narrow" panose="020B0606020202030204" pitchFamily="34" charset="0"/>
                    <a:ea typeface="+mn-ea"/>
                    <a:cs typeface="+mn-cs"/>
                  </a:rPr>
                  <a:t>$1K</a:t>
                </a:r>
                <a:endParaRPr lang="en-US" sz="600" b="1" dirty="0">
                  <a:solidFill>
                    <a:prstClr val="black"/>
                  </a:solidFill>
                  <a:latin typeface="Arial Narrow" panose="020B0606020202030204" pitchFamily="34" charset="0"/>
                  <a:ea typeface="+mn-ea"/>
                  <a:cs typeface="+mn-cs"/>
                </a:endParaRPr>
              </a:p>
            </p:txBody>
          </p:sp>
          <p:sp>
            <p:nvSpPr>
              <p:cNvPr id="113" name="TextBox 112"/>
              <p:cNvSpPr txBox="1"/>
              <p:nvPr/>
            </p:nvSpPr>
            <p:spPr>
              <a:xfrm>
                <a:off x="1420343" y="1476729"/>
                <a:ext cx="417759" cy="184666"/>
              </a:xfrm>
              <a:prstGeom prst="rect">
                <a:avLst/>
              </a:prstGeom>
              <a:noFill/>
            </p:spPr>
            <p:txBody>
              <a:bodyPr wrap="square" rtlCol="0">
                <a:spAutoFit/>
              </a:bodyPr>
              <a:lstStyle/>
              <a:p>
                <a:pPr eaLnBrk="1" fontAlgn="auto" hangingPunct="1">
                  <a:spcBef>
                    <a:spcPts val="0"/>
                  </a:spcBef>
                  <a:spcAft>
                    <a:spcPts val="0"/>
                  </a:spcAft>
                </a:pPr>
                <a:r>
                  <a:rPr lang="en-US" sz="600" b="1" dirty="0" smtClean="0">
                    <a:solidFill>
                      <a:prstClr val="black"/>
                    </a:solidFill>
                    <a:latin typeface="Arial Narrow" panose="020B0606020202030204" pitchFamily="34" charset="0"/>
                    <a:ea typeface="+mn-ea"/>
                    <a:cs typeface="+mn-cs"/>
                  </a:rPr>
                  <a:t>$3K</a:t>
                </a:r>
                <a:endParaRPr lang="en-US" sz="600" b="1" dirty="0">
                  <a:solidFill>
                    <a:prstClr val="black"/>
                  </a:solidFill>
                  <a:latin typeface="Arial Narrow" panose="020B0606020202030204" pitchFamily="34" charset="0"/>
                  <a:ea typeface="+mn-ea"/>
                  <a:cs typeface="+mn-cs"/>
                </a:endParaRPr>
              </a:p>
            </p:txBody>
          </p:sp>
          <p:sp>
            <p:nvSpPr>
              <p:cNvPr id="114" name="TextBox 113"/>
              <p:cNvSpPr txBox="1"/>
              <p:nvPr/>
            </p:nvSpPr>
            <p:spPr>
              <a:xfrm>
                <a:off x="1726610" y="1486506"/>
                <a:ext cx="319423" cy="184666"/>
              </a:xfrm>
              <a:prstGeom prst="rect">
                <a:avLst/>
              </a:prstGeom>
              <a:noFill/>
            </p:spPr>
            <p:txBody>
              <a:bodyPr wrap="square" rtlCol="0">
                <a:spAutoFit/>
              </a:bodyPr>
              <a:lstStyle/>
              <a:p>
                <a:pPr eaLnBrk="1" fontAlgn="auto" hangingPunct="1">
                  <a:spcBef>
                    <a:spcPts val="0"/>
                  </a:spcBef>
                  <a:spcAft>
                    <a:spcPts val="0"/>
                  </a:spcAft>
                </a:pPr>
                <a:r>
                  <a:rPr lang="en-US" sz="600" b="1" dirty="0" smtClean="0">
                    <a:solidFill>
                      <a:prstClr val="black"/>
                    </a:solidFill>
                    <a:latin typeface="Arial Narrow" panose="020B0606020202030204" pitchFamily="34" charset="0"/>
                    <a:ea typeface="+mn-ea"/>
                    <a:cs typeface="+mn-cs"/>
                  </a:rPr>
                  <a:t>$4K</a:t>
                </a:r>
                <a:endParaRPr lang="en-US" sz="600" b="1" dirty="0">
                  <a:solidFill>
                    <a:prstClr val="black"/>
                  </a:solidFill>
                  <a:latin typeface="Arial Narrow" panose="020B0606020202030204" pitchFamily="34" charset="0"/>
                  <a:ea typeface="+mn-ea"/>
                  <a:cs typeface="+mn-cs"/>
                </a:endParaRPr>
              </a:p>
            </p:txBody>
          </p:sp>
          <p:sp>
            <p:nvSpPr>
              <p:cNvPr id="115" name="TextBox 114"/>
              <p:cNvSpPr txBox="1"/>
              <p:nvPr/>
            </p:nvSpPr>
            <p:spPr>
              <a:xfrm>
                <a:off x="786142" y="1795381"/>
                <a:ext cx="1195139" cy="215444"/>
              </a:xfrm>
              <a:prstGeom prst="rect">
                <a:avLst/>
              </a:prstGeom>
              <a:solidFill>
                <a:schemeClr val="bg1"/>
              </a:solidFill>
            </p:spPr>
            <p:txBody>
              <a:bodyPr wrap="square" rtlCol="0">
                <a:spAutoFit/>
              </a:bodyPr>
              <a:lstStyle/>
              <a:p>
                <a:pPr eaLnBrk="1" fontAlgn="auto" hangingPunct="1">
                  <a:spcBef>
                    <a:spcPts val="0"/>
                  </a:spcBef>
                  <a:spcAft>
                    <a:spcPts val="0"/>
                  </a:spcAft>
                </a:pPr>
                <a:r>
                  <a:rPr lang="en-US" sz="800" dirty="0" smtClean="0">
                    <a:solidFill>
                      <a:srgbClr val="0070C0"/>
                    </a:solidFill>
                    <a:latin typeface="Arial Narrow" panose="020B0606020202030204" pitchFamily="34" charset="0"/>
                    <a:ea typeface="+mn-ea"/>
                    <a:cs typeface="+mn-cs"/>
                  </a:rPr>
                  <a:t>2015 Operating Funds</a:t>
                </a:r>
                <a:endParaRPr lang="en-US" sz="800" dirty="0">
                  <a:solidFill>
                    <a:srgbClr val="0070C0"/>
                  </a:solidFill>
                  <a:latin typeface="Arial Narrow" panose="020B0606020202030204" pitchFamily="34" charset="0"/>
                  <a:ea typeface="+mn-ea"/>
                  <a:cs typeface="+mn-cs"/>
                </a:endParaRPr>
              </a:p>
            </p:txBody>
          </p:sp>
          <p:sp>
            <p:nvSpPr>
              <p:cNvPr id="116" name="Rectangle 115"/>
              <p:cNvSpPr/>
              <p:nvPr/>
            </p:nvSpPr>
            <p:spPr>
              <a:xfrm>
                <a:off x="746697" y="1808809"/>
                <a:ext cx="64327" cy="22621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1" fontAlgn="auto" hangingPunct="1">
                  <a:spcBef>
                    <a:spcPts val="0"/>
                  </a:spcBef>
                  <a:spcAft>
                    <a:spcPts val="0"/>
                  </a:spcAft>
                </a:pPr>
                <a:endParaRPr lang="en-US" sz="1800">
                  <a:solidFill>
                    <a:prstClr val="white"/>
                  </a:solidFill>
                </a:endParaRPr>
              </a:p>
            </p:txBody>
          </p:sp>
        </p:grpSp>
        <p:sp>
          <p:nvSpPr>
            <p:cNvPr id="103" name="Oval 102"/>
            <p:cNvSpPr/>
            <p:nvPr/>
          </p:nvSpPr>
          <p:spPr>
            <a:xfrm>
              <a:off x="1286980" y="701996"/>
              <a:ext cx="59531" cy="47845"/>
            </a:xfrm>
            <a:prstGeom prst="ellipse">
              <a:avLst/>
            </a:prstGeom>
            <a:solidFill>
              <a:srgbClr val="FF000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1" fontAlgn="auto" hangingPunct="1">
                <a:spcBef>
                  <a:spcPts val="0"/>
                </a:spcBef>
                <a:spcAft>
                  <a:spcPts val="0"/>
                </a:spcAft>
              </a:pPr>
              <a:endParaRPr lang="en-US" sz="1800">
                <a:solidFill>
                  <a:prstClr val="white"/>
                </a:solidFill>
              </a:endParaRPr>
            </a:p>
          </p:txBody>
        </p:sp>
        <p:sp>
          <p:nvSpPr>
            <p:cNvPr id="104" name="Oval 103"/>
            <p:cNvSpPr/>
            <p:nvPr/>
          </p:nvSpPr>
          <p:spPr>
            <a:xfrm>
              <a:off x="1141634" y="1185358"/>
              <a:ext cx="59531" cy="47845"/>
            </a:xfrm>
            <a:prstGeom prst="ellipse">
              <a:avLst/>
            </a:prstGeom>
            <a:solidFill>
              <a:srgbClr val="FF000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1" fontAlgn="auto" hangingPunct="1">
                <a:spcBef>
                  <a:spcPts val="0"/>
                </a:spcBef>
                <a:spcAft>
                  <a:spcPts val="0"/>
                </a:spcAft>
              </a:pPr>
              <a:endParaRPr lang="en-US" sz="1800">
                <a:solidFill>
                  <a:prstClr val="white"/>
                </a:solidFill>
              </a:endParaRPr>
            </a:p>
          </p:txBody>
        </p:sp>
        <p:sp>
          <p:nvSpPr>
            <p:cNvPr id="105" name="Oval 104"/>
            <p:cNvSpPr/>
            <p:nvPr/>
          </p:nvSpPr>
          <p:spPr>
            <a:xfrm>
              <a:off x="1289929" y="1685883"/>
              <a:ext cx="59531" cy="47845"/>
            </a:xfrm>
            <a:prstGeom prst="ellipse">
              <a:avLst/>
            </a:prstGeom>
            <a:solidFill>
              <a:srgbClr val="FF000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1" fontAlgn="auto" hangingPunct="1">
                <a:spcBef>
                  <a:spcPts val="0"/>
                </a:spcBef>
                <a:spcAft>
                  <a:spcPts val="0"/>
                </a:spcAft>
              </a:pPr>
              <a:endParaRPr lang="en-US" sz="1800">
                <a:solidFill>
                  <a:prstClr val="white"/>
                </a:solidFill>
              </a:endParaRPr>
            </a:p>
          </p:txBody>
        </p:sp>
        <p:sp>
          <p:nvSpPr>
            <p:cNvPr id="106" name="Rectangle 105"/>
            <p:cNvSpPr/>
            <p:nvPr/>
          </p:nvSpPr>
          <p:spPr>
            <a:xfrm>
              <a:off x="182874" y="112713"/>
              <a:ext cx="2144917" cy="2038350"/>
            </a:xfrm>
            <a:prstGeom prst="rect">
              <a:avLst/>
            </a:prstGeom>
            <a:noFill/>
            <a:ln>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1" fontAlgn="auto" hangingPunct="1">
                <a:spcBef>
                  <a:spcPts val="0"/>
                </a:spcBef>
                <a:spcAft>
                  <a:spcPts val="0"/>
                </a:spcAft>
              </a:pPr>
              <a:endParaRPr lang="en-US" sz="1800">
                <a:solidFill>
                  <a:prstClr val="white"/>
                </a:solidFill>
              </a:endParaRPr>
            </a:p>
          </p:txBody>
        </p:sp>
      </p:grpSp>
      <p:grpSp>
        <p:nvGrpSpPr>
          <p:cNvPr id="295" name="Group 294"/>
          <p:cNvGrpSpPr/>
          <p:nvPr/>
        </p:nvGrpSpPr>
        <p:grpSpPr>
          <a:xfrm>
            <a:off x="2390404" y="112713"/>
            <a:ext cx="2144917" cy="2038350"/>
            <a:chOff x="113024" y="119063"/>
            <a:chExt cx="2144917" cy="2038350"/>
          </a:xfrm>
        </p:grpSpPr>
        <p:sp>
          <p:nvSpPr>
            <p:cNvPr id="296" name="TextBox 295"/>
            <p:cNvSpPr txBox="1"/>
            <p:nvPr/>
          </p:nvSpPr>
          <p:spPr>
            <a:xfrm>
              <a:off x="710123" y="171105"/>
              <a:ext cx="1048620" cy="369332"/>
            </a:xfrm>
            <a:prstGeom prst="rect">
              <a:avLst/>
            </a:prstGeom>
            <a:noFill/>
          </p:spPr>
          <p:txBody>
            <a:bodyPr wrap="none" rtlCol="0">
              <a:spAutoFit/>
              <a:scene3d>
                <a:camera prst="orthographicFront"/>
                <a:lightRig rig="soft" dir="t">
                  <a:rot lat="0" lon="0" rev="15600000"/>
                </a:lightRig>
              </a:scene3d>
              <a:sp3d extrusionH="57150" prstMaterial="softEdge">
                <a:bevelT w="25400" h="38100"/>
              </a:sp3d>
            </a:bodyPr>
            <a:lstStyle/>
            <a:p>
              <a:pPr eaLnBrk="1" fontAlgn="auto" hangingPunct="1">
                <a:spcBef>
                  <a:spcPts val="0"/>
                </a:spcBef>
                <a:spcAft>
                  <a:spcPts val="0"/>
                </a:spcAft>
              </a:pPr>
              <a:r>
                <a:rPr lang="en-US" sz="1800" b="1" dirty="0" smtClean="0">
                  <a:ln/>
                  <a:solidFill>
                    <a:srgbClr val="7F8FA9"/>
                  </a:solidFill>
                  <a:latin typeface="Calibri" panose="020F0502020204030204"/>
                  <a:ea typeface="+mn-ea"/>
                  <a:cs typeface="+mn-cs"/>
                </a:rPr>
                <a:t>COMSOC</a:t>
              </a:r>
              <a:endParaRPr lang="en-US" sz="1800" b="1" dirty="0">
                <a:ln/>
                <a:solidFill>
                  <a:srgbClr val="7F8FA9"/>
                </a:solidFill>
                <a:latin typeface="Calibri" panose="020F0502020204030204"/>
                <a:ea typeface="+mn-ea"/>
                <a:cs typeface="+mn-cs"/>
              </a:endParaRPr>
            </a:p>
          </p:txBody>
        </p:sp>
        <p:grpSp>
          <p:nvGrpSpPr>
            <p:cNvPr id="297" name="Group 296"/>
            <p:cNvGrpSpPr/>
            <p:nvPr/>
          </p:nvGrpSpPr>
          <p:grpSpPr>
            <a:xfrm>
              <a:off x="305113" y="497378"/>
              <a:ext cx="1682134" cy="570401"/>
              <a:chOff x="376239" y="492615"/>
              <a:chExt cx="1682134" cy="570401"/>
            </a:xfrm>
          </p:grpSpPr>
          <p:pic>
            <p:nvPicPr>
              <p:cNvPr id="328" name="Picture 32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5400000">
                <a:off x="1025200" y="-83266"/>
                <a:ext cx="384211" cy="1682134"/>
              </a:xfrm>
              <a:prstGeom prst="rect">
                <a:avLst/>
              </a:prstGeom>
              <a:solidFill>
                <a:schemeClr val="bg1"/>
              </a:solidFill>
            </p:spPr>
          </p:pic>
          <p:sp>
            <p:nvSpPr>
              <p:cNvPr id="329" name="barometer_pull"/>
              <p:cNvSpPr/>
              <p:nvPr/>
            </p:nvSpPr>
            <p:spPr>
              <a:xfrm rot="5400000">
                <a:off x="837837" y="567597"/>
                <a:ext cx="98715" cy="328201"/>
              </a:xfrm>
              <a:prstGeom prst="rect">
                <a:avLst/>
              </a:prstGeom>
              <a:solidFill>
                <a:srgbClr val="0070C0"/>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1" fontAlgn="auto" hangingPunct="1">
                  <a:spcBef>
                    <a:spcPts val="0"/>
                  </a:spcBef>
                  <a:spcAft>
                    <a:spcPts val="0"/>
                  </a:spcAft>
                </a:pPr>
                <a:r>
                  <a:rPr lang="en-US" sz="1000" dirty="0" smtClean="0">
                    <a:solidFill>
                      <a:prstClr val="white"/>
                    </a:solidFill>
                    <a:latin typeface="Arial Narrow" panose="020B0606020202030204" pitchFamily="34" charset="0"/>
                  </a:rPr>
                  <a:t> </a:t>
                </a:r>
                <a:endParaRPr lang="en-US" sz="1000" dirty="0">
                  <a:solidFill>
                    <a:prstClr val="white"/>
                  </a:solidFill>
                  <a:latin typeface="Arial Narrow" panose="020B0606020202030204" pitchFamily="34" charset="0"/>
                </a:endParaRPr>
              </a:p>
            </p:txBody>
          </p:sp>
          <p:sp>
            <p:nvSpPr>
              <p:cNvPr id="330" name="Oval 329"/>
              <p:cNvSpPr/>
              <p:nvPr/>
            </p:nvSpPr>
            <p:spPr>
              <a:xfrm>
                <a:off x="440656" y="617164"/>
                <a:ext cx="298400" cy="223481"/>
              </a:xfrm>
              <a:prstGeom prst="ellipse">
                <a:avLst/>
              </a:prstGeom>
              <a:solidFill>
                <a:srgbClr val="0070C0"/>
              </a:solidFill>
              <a:ln>
                <a:noFill/>
              </a:ln>
              <a:scene3d>
                <a:camera prst="orthographicFront"/>
                <a:lightRig rig="threePt" dir="t"/>
              </a:scene3d>
              <a:sp3d>
                <a:bevelT w="9525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1" fontAlgn="auto" hangingPunct="1">
                  <a:spcBef>
                    <a:spcPts val="0"/>
                  </a:spcBef>
                  <a:spcAft>
                    <a:spcPts val="0"/>
                  </a:spcAft>
                </a:pPr>
                <a:endParaRPr lang="en-US" sz="1000">
                  <a:solidFill>
                    <a:prstClr val="white"/>
                  </a:solidFill>
                  <a:latin typeface="Arial Narrow" panose="020B0606020202030204" pitchFamily="34" charset="0"/>
                </a:endParaRPr>
              </a:p>
            </p:txBody>
          </p:sp>
          <p:sp>
            <p:nvSpPr>
              <p:cNvPr id="331" name="Oval 330"/>
              <p:cNvSpPr/>
              <p:nvPr/>
            </p:nvSpPr>
            <p:spPr>
              <a:xfrm>
                <a:off x="493765" y="639078"/>
                <a:ext cx="199937" cy="9865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1" fontAlgn="auto" hangingPunct="1">
                  <a:spcBef>
                    <a:spcPts val="0"/>
                  </a:spcBef>
                  <a:spcAft>
                    <a:spcPts val="0"/>
                  </a:spcAft>
                </a:pPr>
                <a:endParaRPr lang="en-US" sz="1000">
                  <a:solidFill>
                    <a:prstClr val="white"/>
                  </a:solidFill>
                  <a:latin typeface="Arial Narrow" panose="020B0606020202030204" pitchFamily="34" charset="0"/>
                </a:endParaRPr>
              </a:p>
            </p:txBody>
          </p:sp>
          <p:sp>
            <p:nvSpPr>
              <p:cNvPr id="332" name="TextBox 331"/>
              <p:cNvSpPr txBox="1"/>
              <p:nvPr/>
            </p:nvSpPr>
            <p:spPr>
              <a:xfrm>
                <a:off x="956074" y="492615"/>
                <a:ext cx="216603" cy="184666"/>
              </a:xfrm>
              <a:prstGeom prst="rect">
                <a:avLst/>
              </a:prstGeom>
              <a:noFill/>
            </p:spPr>
            <p:txBody>
              <a:bodyPr wrap="square" rtlCol="0">
                <a:spAutoFit/>
              </a:bodyPr>
              <a:lstStyle/>
              <a:p>
                <a:pPr eaLnBrk="1" fontAlgn="auto" hangingPunct="1">
                  <a:spcBef>
                    <a:spcPts val="0"/>
                  </a:spcBef>
                  <a:spcAft>
                    <a:spcPts val="0"/>
                  </a:spcAft>
                </a:pPr>
                <a:r>
                  <a:rPr lang="en-US" sz="600" b="1" dirty="0" smtClean="0">
                    <a:solidFill>
                      <a:prstClr val="black"/>
                    </a:solidFill>
                    <a:latin typeface="Arial Narrow" panose="020B0606020202030204" pitchFamily="34" charset="0"/>
                    <a:ea typeface="+mn-ea"/>
                    <a:cs typeface="+mn-cs"/>
                  </a:rPr>
                  <a:t>4</a:t>
                </a:r>
                <a:endParaRPr lang="en-US" sz="600" b="1" dirty="0">
                  <a:solidFill>
                    <a:prstClr val="black"/>
                  </a:solidFill>
                  <a:latin typeface="Arial Narrow" panose="020B0606020202030204" pitchFamily="34" charset="0"/>
                  <a:ea typeface="+mn-ea"/>
                  <a:cs typeface="+mn-cs"/>
                </a:endParaRPr>
              </a:p>
            </p:txBody>
          </p:sp>
          <p:sp>
            <p:nvSpPr>
              <p:cNvPr id="333" name="TextBox 332"/>
              <p:cNvSpPr txBox="1"/>
              <p:nvPr/>
            </p:nvSpPr>
            <p:spPr>
              <a:xfrm>
                <a:off x="1233183" y="492615"/>
                <a:ext cx="247250" cy="184666"/>
              </a:xfrm>
              <a:prstGeom prst="rect">
                <a:avLst/>
              </a:prstGeom>
              <a:noFill/>
            </p:spPr>
            <p:txBody>
              <a:bodyPr wrap="square" rtlCol="0">
                <a:spAutoFit/>
              </a:bodyPr>
              <a:lstStyle/>
              <a:p>
                <a:pPr eaLnBrk="1" fontAlgn="auto" hangingPunct="1">
                  <a:spcBef>
                    <a:spcPts val="0"/>
                  </a:spcBef>
                  <a:spcAft>
                    <a:spcPts val="0"/>
                  </a:spcAft>
                </a:pPr>
                <a:r>
                  <a:rPr lang="en-US" sz="600" b="1" dirty="0" smtClean="0">
                    <a:solidFill>
                      <a:prstClr val="black"/>
                    </a:solidFill>
                    <a:latin typeface="Arial Narrow" panose="020B0606020202030204" pitchFamily="34" charset="0"/>
                    <a:ea typeface="+mn-ea"/>
                    <a:cs typeface="+mn-cs"/>
                  </a:rPr>
                  <a:t>8</a:t>
                </a:r>
                <a:endParaRPr lang="en-US" sz="600" b="1" dirty="0">
                  <a:solidFill>
                    <a:prstClr val="black"/>
                  </a:solidFill>
                  <a:latin typeface="Arial Narrow" panose="020B0606020202030204" pitchFamily="34" charset="0"/>
                  <a:ea typeface="+mn-ea"/>
                  <a:cs typeface="+mn-cs"/>
                </a:endParaRPr>
              </a:p>
            </p:txBody>
          </p:sp>
          <p:sp>
            <p:nvSpPr>
              <p:cNvPr id="334" name="TextBox 333"/>
              <p:cNvSpPr txBox="1"/>
              <p:nvPr/>
            </p:nvSpPr>
            <p:spPr>
              <a:xfrm>
                <a:off x="812302" y="492615"/>
                <a:ext cx="217216" cy="184666"/>
              </a:xfrm>
              <a:prstGeom prst="rect">
                <a:avLst/>
              </a:prstGeom>
              <a:noFill/>
            </p:spPr>
            <p:txBody>
              <a:bodyPr wrap="square" rtlCol="0">
                <a:spAutoFit/>
              </a:bodyPr>
              <a:lstStyle/>
              <a:p>
                <a:pPr eaLnBrk="1" fontAlgn="auto" hangingPunct="1">
                  <a:spcBef>
                    <a:spcPts val="0"/>
                  </a:spcBef>
                  <a:spcAft>
                    <a:spcPts val="0"/>
                  </a:spcAft>
                </a:pPr>
                <a:r>
                  <a:rPr lang="en-US" sz="600" b="1" dirty="0" smtClean="0">
                    <a:solidFill>
                      <a:prstClr val="black"/>
                    </a:solidFill>
                    <a:latin typeface="Arial Narrow" panose="020B0606020202030204" pitchFamily="34" charset="0"/>
                    <a:ea typeface="+mn-ea"/>
                    <a:cs typeface="+mn-cs"/>
                  </a:rPr>
                  <a:t>2</a:t>
                </a:r>
                <a:endParaRPr lang="en-US" sz="600" b="1" dirty="0">
                  <a:solidFill>
                    <a:prstClr val="black"/>
                  </a:solidFill>
                  <a:latin typeface="Arial Narrow" panose="020B0606020202030204" pitchFamily="34" charset="0"/>
                  <a:ea typeface="+mn-ea"/>
                  <a:cs typeface="+mn-cs"/>
                </a:endParaRPr>
              </a:p>
            </p:txBody>
          </p:sp>
          <p:sp>
            <p:nvSpPr>
              <p:cNvPr id="335" name="TextBox 334"/>
              <p:cNvSpPr txBox="1"/>
              <p:nvPr/>
            </p:nvSpPr>
            <p:spPr>
              <a:xfrm>
                <a:off x="660386" y="492615"/>
                <a:ext cx="230586" cy="184666"/>
              </a:xfrm>
              <a:prstGeom prst="rect">
                <a:avLst/>
              </a:prstGeom>
              <a:noFill/>
            </p:spPr>
            <p:txBody>
              <a:bodyPr wrap="square" rtlCol="0">
                <a:spAutoFit/>
              </a:bodyPr>
              <a:lstStyle/>
              <a:p>
                <a:pPr eaLnBrk="1" fontAlgn="auto" hangingPunct="1">
                  <a:spcBef>
                    <a:spcPts val="0"/>
                  </a:spcBef>
                  <a:spcAft>
                    <a:spcPts val="0"/>
                  </a:spcAft>
                </a:pPr>
                <a:r>
                  <a:rPr lang="en-US" sz="600" b="1" dirty="0" smtClean="0">
                    <a:solidFill>
                      <a:prstClr val="black"/>
                    </a:solidFill>
                    <a:latin typeface="Arial Narrow" panose="020B0606020202030204" pitchFamily="34" charset="0"/>
                    <a:ea typeface="+mn-ea"/>
                    <a:cs typeface="+mn-cs"/>
                  </a:rPr>
                  <a:t>0</a:t>
                </a:r>
                <a:endParaRPr lang="en-US" sz="600" b="1" dirty="0">
                  <a:solidFill>
                    <a:prstClr val="black"/>
                  </a:solidFill>
                  <a:latin typeface="Arial Narrow" panose="020B0606020202030204" pitchFamily="34" charset="0"/>
                  <a:ea typeface="+mn-ea"/>
                  <a:cs typeface="+mn-cs"/>
                </a:endParaRPr>
              </a:p>
            </p:txBody>
          </p:sp>
          <p:sp>
            <p:nvSpPr>
              <p:cNvPr id="336" name="TextBox 335"/>
              <p:cNvSpPr txBox="1"/>
              <p:nvPr/>
            </p:nvSpPr>
            <p:spPr>
              <a:xfrm>
                <a:off x="1103913" y="492615"/>
                <a:ext cx="252895" cy="184666"/>
              </a:xfrm>
              <a:prstGeom prst="rect">
                <a:avLst/>
              </a:prstGeom>
              <a:noFill/>
            </p:spPr>
            <p:txBody>
              <a:bodyPr wrap="square" rtlCol="0">
                <a:spAutoFit/>
              </a:bodyPr>
              <a:lstStyle/>
              <a:p>
                <a:pPr eaLnBrk="1" fontAlgn="auto" hangingPunct="1">
                  <a:spcBef>
                    <a:spcPts val="0"/>
                  </a:spcBef>
                  <a:spcAft>
                    <a:spcPts val="0"/>
                  </a:spcAft>
                </a:pPr>
                <a:r>
                  <a:rPr lang="en-US" sz="600" b="1" dirty="0" smtClean="0">
                    <a:solidFill>
                      <a:prstClr val="black"/>
                    </a:solidFill>
                    <a:latin typeface="Arial Narrow" panose="020B0606020202030204" pitchFamily="34" charset="0"/>
                    <a:ea typeface="+mn-ea"/>
                    <a:cs typeface="+mn-cs"/>
                  </a:rPr>
                  <a:t>6</a:t>
                </a:r>
                <a:endParaRPr lang="en-US" sz="600" b="1" dirty="0">
                  <a:solidFill>
                    <a:prstClr val="black"/>
                  </a:solidFill>
                  <a:latin typeface="Arial Narrow" panose="020B0606020202030204" pitchFamily="34" charset="0"/>
                  <a:ea typeface="+mn-ea"/>
                  <a:cs typeface="+mn-cs"/>
                </a:endParaRPr>
              </a:p>
            </p:txBody>
          </p:sp>
          <p:sp>
            <p:nvSpPr>
              <p:cNvPr id="337" name="TextBox 336"/>
              <p:cNvSpPr txBox="1"/>
              <p:nvPr/>
            </p:nvSpPr>
            <p:spPr>
              <a:xfrm>
                <a:off x="1350737" y="492615"/>
                <a:ext cx="319423" cy="184666"/>
              </a:xfrm>
              <a:prstGeom prst="rect">
                <a:avLst/>
              </a:prstGeom>
              <a:noFill/>
            </p:spPr>
            <p:txBody>
              <a:bodyPr wrap="square" rtlCol="0">
                <a:spAutoFit/>
              </a:bodyPr>
              <a:lstStyle/>
              <a:p>
                <a:pPr eaLnBrk="1" fontAlgn="auto" hangingPunct="1">
                  <a:spcBef>
                    <a:spcPts val="0"/>
                  </a:spcBef>
                  <a:spcAft>
                    <a:spcPts val="0"/>
                  </a:spcAft>
                </a:pPr>
                <a:r>
                  <a:rPr lang="en-US" sz="600" b="1" dirty="0" smtClean="0">
                    <a:solidFill>
                      <a:prstClr val="black"/>
                    </a:solidFill>
                    <a:latin typeface="Arial Narrow" panose="020B0606020202030204" pitchFamily="34" charset="0"/>
                    <a:ea typeface="+mn-ea"/>
                    <a:cs typeface="+mn-cs"/>
                  </a:rPr>
                  <a:t>10</a:t>
                </a:r>
                <a:endParaRPr lang="en-US" sz="600" b="1" dirty="0">
                  <a:solidFill>
                    <a:prstClr val="black"/>
                  </a:solidFill>
                  <a:latin typeface="Arial Narrow" panose="020B0606020202030204" pitchFamily="34" charset="0"/>
                  <a:ea typeface="+mn-ea"/>
                  <a:cs typeface="+mn-cs"/>
                </a:endParaRPr>
              </a:p>
            </p:txBody>
          </p:sp>
          <p:sp>
            <p:nvSpPr>
              <p:cNvPr id="338" name="TextBox 337"/>
              <p:cNvSpPr txBox="1"/>
              <p:nvPr/>
            </p:nvSpPr>
            <p:spPr>
              <a:xfrm>
                <a:off x="1510448" y="492615"/>
                <a:ext cx="319423" cy="184666"/>
              </a:xfrm>
              <a:prstGeom prst="rect">
                <a:avLst/>
              </a:prstGeom>
              <a:noFill/>
            </p:spPr>
            <p:txBody>
              <a:bodyPr wrap="square" rtlCol="0">
                <a:spAutoFit/>
              </a:bodyPr>
              <a:lstStyle/>
              <a:p>
                <a:pPr eaLnBrk="1" fontAlgn="auto" hangingPunct="1">
                  <a:spcBef>
                    <a:spcPts val="0"/>
                  </a:spcBef>
                  <a:spcAft>
                    <a:spcPts val="0"/>
                  </a:spcAft>
                </a:pPr>
                <a:r>
                  <a:rPr lang="en-US" sz="600" b="1" dirty="0" smtClean="0">
                    <a:solidFill>
                      <a:prstClr val="black"/>
                    </a:solidFill>
                    <a:latin typeface="Arial Narrow" panose="020B0606020202030204" pitchFamily="34" charset="0"/>
                    <a:ea typeface="+mn-ea"/>
                    <a:cs typeface="+mn-cs"/>
                  </a:rPr>
                  <a:t>12</a:t>
                </a:r>
                <a:endParaRPr lang="en-US" sz="600" b="1" dirty="0">
                  <a:solidFill>
                    <a:prstClr val="black"/>
                  </a:solidFill>
                  <a:latin typeface="Arial Narrow" panose="020B0606020202030204" pitchFamily="34" charset="0"/>
                  <a:ea typeface="+mn-ea"/>
                  <a:cs typeface="+mn-cs"/>
                </a:endParaRPr>
              </a:p>
            </p:txBody>
          </p:sp>
          <p:sp>
            <p:nvSpPr>
              <p:cNvPr id="339" name="TextBox 338"/>
              <p:cNvSpPr txBox="1"/>
              <p:nvPr/>
            </p:nvSpPr>
            <p:spPr>
              <a:xfrm>
                <a:off x="1670159" y="492615"/>
                <a:ext cx="319423" cy="184666"/>
              </a:xfrm>
              <a:prstGeom prst="rect">
                <a:avLst/>
              </a:prstGeom>
              <a:noFill/>
            </p:spPr>
            <p:txBody>
              <a:bodyPr wrap="square" rtlCol="0">
                <a:spAutoFit/>
              </a:bodyPr>
              <a:lstStyle/>
              <a:p>
                <a:pPr eaLnBrk="1" fontAlgn="auto" hangingPunct="1">
                  <a:spcBef>
                    <a:spcPts val="0"/>
                  </a:spcBef>
                  <a:spcAft>
                    <a:spcPts val="0"/>
                  </a:spcAft>
                </a:pPr>
                <a:r>
                  <a:rPr lang="en-US" sz="600" b="1" dirty="0" smtClean="0">
                    <a:solidFill>
                      <a:prstClr val="black"/>
                    </a:solidFill>
                    <a:latin typeface="Arial Narrow" panose="020B0606020202030204" pitchFamily="34" charset="0"/>
                    <a:ea typeface="+mn-ea"/>
                    <a:cs typeface="+mn-cs"/>
                  </a:rPr>
                  <a:t>14</a:t>
                </a:r>
                <a:endParaRPr lang="en-US" sz="600" b="1" dirty="0">
                  <a:solidFill>
                    <a:prstClr val="black"/>
                  </a:solidFill>
                  <a:latin typeface="Arial Narrow" panose="020B0606020202030204" pitchFamily="34" charset="0"/>
                  <a:ea typeface="+mn-ea"/>
                  <a:cs typeface="+mn-cs"/>
                </a:endParaRPr>
              </a:p>
            </p:txBody>
          </p:sp>
          <p:sp>
            <p:nvSpPr>
              <p:cNvPr id="341" name="TextBox 340"/>
              <p:cNvSpPr txBox="1"/>
              <p:nvPr/>
            </p:nvSpPr>
            <p:spPr>
              <a:xfrm>
                <a:off x="801218" y="822658"/>
                <a:ext cx="1208841" cy="215444"/>
              </a:xfrm>
              <a:prstGeom prst="rect">
                <a:avLst/>
              </a:prstGeom>
              <a:solidFill>
                <a:schemeClr val="bg1"/>
              </a:solidFill>
            </p:spPr>
            <p:txBody>
              <a:bodyPr wrap="square" rtlCol="0">
                <a:spAutoFit/>
              </a:bodyPr>
              <a:lstStyle/>
              <a:p>
                <a:pPr eaLnBrk="1" fontAlgn="auto" hangingPunct="1">
                  <a:spcBef>
                    <a:spcPts val="0"/>
                  </a:spcBef>
                  <a:spcAft>
                    <a:spcPts val="0"/>
                  </a:spcAft>
                </a:pPr>
                <a:r>
                  <a:rPr lang="en-US" sz="800" dirty="0" smtClean="0">
                    <a:solidFill>
                      <a:srgbClr val="0070C0"/>
                    </a:solidFill>
                    <a:latin typeface="Arial Narrow" panose="020B0606020202030204" pitchFamily="34" charset="0"/>
                    <a:ea typeface="+mn-ea"/>
                    <a:cs typeface="+mn-cs"/>
                  </a:rPr>
                  <a:t>Officers/Volunteers</a:t>
                </a:r>
                <a:endParaRPr lang="en-US" sz="800" dirty="0">
                  <a:solidFill>
                    <a:srgbClr val="0070C0"/>
                  </a:solidFill>
                  <a:latin typeface="Arial Narrow" panose="020B0606020202030204" pitchFamily="34" charset="0"/>
                  <a:ea typeface="+mn-ea"/>
                  <a:cs typeface="+mn-cs"/>
                </a:endParaRPr>
              </a:p>
            </p:txBody>
          </p:sp>
          <p:sp>
            <p:nvSpPr>
              <p:cNvPr id="343" name="Rectangle 342"/>
              <p:cNvSpPr/>
              <p:nvPr/>
            </p:nvSpPr>
            <p:spPr>
              <a:xfrm>
                <a:off x="747975" y="836797"/>
                <a:ext cx="64327" cy="22621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1" fontAlgn="auto" hangingPunct="1">
                  <a:spcBef>
                    <a:spcPts val="0"/>
                  </a:spcBef>
                  <a:spcAft>
                    <a:spcPts val="0"/>
                  </a:spcAft>
                </a:pPr>
                <a:endParaRPr lang="en-US" sz="1800">
                  <a:solidFill>
                    <a:prstClr val="white"/>
                  </a:solidFill>
                </a:endParaRPr>
              </a:p>
            </p:txBody>
          </p:sp>
        </p:grpSp>
        <p:grpSp>
          <p:nvGrpSpPr>
            <p:cNvPr id="298" name="Group 297"/>
            <p:cNvGrpSpPr/>
            <p:nvPr/>
          </p:nvGrpSpPr>
          <p:grpSpPr>
            <a:xfrm>
              <a:off x="305112" y="985735"/>
              <a:ext cx="1682134" cy="570401"/>
              <a:chOff x="376239" y="492615"/>
              <a:chExt cx="1682134" cy="570401"/>
            </a:xfrm>
          </p:grpSpPr>
          <p:pic>
            <p:nvPicPr>
              <p:cNvPr id="314" name="Picture 31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5400000">
                <a:off x="1025200" y="-83266"/>
                <a:ext cx="384211" cy="1682134"/>
              </a:xfrm>
              <a:prstGeom prst="rect">
                <a:avLst/>
              </a:prstGeom>
              <a:solidFill>
                <a:schemeClr val="bg1"/>
              </a:solidFill>
            </p:spPr>
          </p:pic>
          <p:sp>
            <p:nvSpPr>
              <p:cNvPr id="315" name="barometer_pull"/>
              <p:cNvSpPr/>
              <p:nvPr/>
            </p:nvSpPr>
            <p:spPr>
              <a:xfrm rot="5400000">
                <a:off x="726443" y="678992"/>
                <a:ext cx="98715" cy="105413"/>
              </a:xfrm>
              <a:prstGeom prst="rect">
                <a:avLst/>
              </a:prstGeom>
              <a:solidFill>
                <a:srgbClr val="0070C0"/>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1" fontAlgn="auto" hangingPunct="1">
                  <a:spcBef>
                    <a:spcPts val="0"/>
                  </a:spcBef>
                  <a:spcAft>
                    <a:spcPts val="0"/>
                  </a:spcAft>
                </a:pPr>
                <a:r>
                  <a:rPr lang="en-US" sz="1000" dirty="0" smtClean="0">
                    <a:solidFill>
                      <a:prstClr val="white"/>
                    </a:solidFill>
                    <a:latin typeface="Arial Narrow" panose="020B0606020202030204" pitchFamily="34" charset="0"/>
                  </a:rPr>
                  <a:t> </a:t>
                </a:r>
                <a:endParaRPr lang="en-US" sz="1000" dirty="0">
                  <a:solidFill>
                    <a:prstClr val="white"/>
                  </a:solidFill>
                  <a:latin typeface="Arial Narrow" panose="020B0606020202030204" pitchFamily="34" charset="0"/>
                </a:endParaRPr>
              </a:p>
            </p:txBody>
          </p:sp>
          <p:sp>
            <p:nvSpPr>
              <p:cNvPr id="316" name="Oval 315"/>
              <p:cNvSpPr/>
              <p:nvPr/>
            </p:nvSpPr>
            <p:spPr>
              <a:xfrm>
                <a:off x="440656" y="617164"/>
                <a:ext cx="298400" cy="223481"/>
              </a:xfrm>
              <a:prstGeom prst="ellipse">
                <a:avLst/>
              </a:prstGeom>
              <a:solidFill>
                <a:srgbClr val="0070C0"/>
              </a:solidFill>
              <a:ln>
                <a:noFill/>
              </a:ln>
              <a:scene3d>
                <a:camera prst="orthographicFront"/>
                <a:lightRig rig="threePt" dir="t"/>
              </a:scene3d>
              <a:sp3d>
                <a:bevelT w="9525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1" fontAlgn="auto" hangingPunct="1">
                  <a:spcBef>
                    <a:spcPts val="0"/>
                  </a:spcBef>
                  <a:spcAft>
                    <a:spcPts val="0"/>
                  </a:spcAft>
                </a:pPr>
                <a:endParaRPr lang="en-US" sz="1000">
                  <a:solidFill>
                    <a:prstClr val="white"/>
                  </a:solidFill>
                  <a:latin typeface="Arial Narrow" panose="020B0606020202030204" pitchFamily="34" charset="0"/>
                </a:endParaRPr>
              </a:p>
            </p:txBody>
          </p:sp>
          <p:sp>
            <p:nvSpPr>
              <p:cNvPr id="317" name="Oval 316"/>
              <p:cNvSpPr/>
              <p:nvPr/>
            </p:nvSpPr>
            <p:spPr>
              <a:xfrm>
                <a:off x="493765" y="639078"/>
                <a:ext cx="199937" cy="9865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1" fontAlgn="auto" hangingPunct="1">
                  <a:spcBef>
                    <a:spcPts val="0"/>
                  </a:spcBef>
                  <a:spcAft>
                    <a:spcPts val="0"/>
                  </a:spcAft>
                </a:pPr>
                <a:endParaRPr lang="en-US" sz="1000">
                  <a:solidFill>
                    <a:prstClr val="white"/>
                  </a:solidFill>
                  <a:latin typeface="Arial Narrow" panose="020B0606020202030204" pitchFamily="34" charset="0"/>
                </a:endParaRPr>
              </a:p>
            </p:txBody>
          </p:sp>
          <p:sp>
            <p:nvSpPr>
              <p:cNvPr id="318" name="TextBox 317"/>
              <p:cNvSpPr txBox="1"/>
              <p:nvPr/>
            </p:nvSpPr>
            <p:spPr>
              <a:xfrm>
                <a:off x="956074" y="492615"/>
                <a:ext cx="216603" cy="184666"/>
              </a:xfrm>
              <a:prstGeom prst="rect">
                <a:avLst/>
              </a:prstGeom>
              <a:noFill/>
            </p:spPr>
            <p:txBody>
              <a:bodyPr wrap="square" rtlCol="0">
                <a:spAutoFit/>
              </a:bodyPr>
              <a:lstStyle/>
              <a:p>
                <a:pPr eaLnBrk="1" fontAlgn="auto" hangingPunct="1">
                  <a:spcBef>
                    <a:spcPts val="0"/>
                  </a:spcBef>
                  <a:spcAft>
                    <a:spcPts val="0"/>
                  </a:spcAft>
                </a:pPr>
                <a:r>
                  <a:rPr lang="en-US" sz="600" b="1" dirty="0" smtClean="0">
                    <a:solidFill>
                      <a:prstClr val="black"/>
                    </a:solidFill>
                    <a:latin typeface="Arial Narrow" panose="020B0606020202030204" pitchFamily="34" charset="0"/>
                    <a:ea typeface="+mn-ea"/>
                    <a:cs typeface="+mn-cs"/>
                  </a:rPr>
                  <a:t>4</a:t>
                </a:r>
                <a:endParaRPr lang="en-US" sz="600" b="1" dirty="0">
                  <a:solidFill>
                    <a:prstClr val="black"/>
                  </a:solidFill>
                  <a:latin typeface="Arial Narrow" panose="020B0606020202030204" pitchFamily="34" charset="0"/>
                  <a:ea typeface="+mn-ea"/>
                  <a:cs typeface="+mn-cs"/>
                </a:endParaRPr>
              </a:p>
            </p:txBody>
          </p:sp>
          <p:sp>
            <p:nvSpPr>
              <p:cNvPr id="319" name="TextBox 318"/>
              <p:cNvSpPr txBox="1"/>
              <p:nvPr/>
            </p:nvSpPr>
            <p:spPr>
              <a:xfrm>
                <a:off x="1233183" y="492615"/>
                <a:ext cx="247250" cy="184666"/>
              </a:xfrm>
              <a:prstGeom prst="rect">
                <a:avLst/>
              </a:prstGeom>
              <a:noFill/>
            </p:spPr>
            <p:txBody>
              <a:bodyPr wrap="square" rtlCol="0">
                <a:spAutoFit/>
              </a:bodyPr>
              <a:lstStyle/>
              <a:p>
                <a:pPr eaLnBrk="1" fontAlgn="auto" hangingPunct="1">
                  <a:spcBef>
                    <a:spcPts val="0"/>
                  </a:spcBef>
                  <a:spcAft>
                    <a:spcPts val="0"/>
                  </a:spcAft>
                </a:pPr>
                <a:r>
                  <a:rPr lang="en-US" sz="600" b="1" dirty="0" smtClean="0">
                    <a:solidFill>
                      <a:prstClr val="black"/>
                    </a:solidFill>
                    <a:latin typeface="Arial Narrow" panose="020B0606020202030204" pitchFamily="34" charset="0"/>
                    <a:ea typeface="+mn-ea"/>
                    <a:cs typeface="+mn-cs"/>
                  </a:rPr>
                  <a:t>8</a:t>
                </a:r>
                <a:endParaRPr lang="en-US" sz="600" b="1" dirty="0">
                  <a:solidFill>
                    <a:prstClr val="black"/>
                  </a:solidFill>
                  <a:latin typeface="Arial Narrow" panose="020B0606020202030204" pitchFamily="34" charset="0"/>
                  <a:ea typeface="+mn-ea"/>
                  <a:cs typeface="+mn-cs"/>
                </a:endParaRPr>
              </a:p>
            </p:txBody>
          </p:sp>
          <p:sp>
            <p:nvSpPr>
              <p:cNvPr id="320" name="TextBox 319"/>
              <p:cNvSpPr txBox="1"/>
              <p:nvPr/>
            </p:nvSpPr>
            <p:spPr>
              <a:xfrm>
                <a:off x="812302" y="492615"/>
                <a:ext cx="217216" cy="184666"/>
              </a:xfrm>
              <a:prstGeom prst="rect">
                <a:avLst/>
              </a:prstGeom>
              <a:noFill/>
            </p:spPr>
            <p:txBody>
              <a:bodyPr wrap="square" rtlCol="0">
                <a:spAutoFit/>
              </a:bodyPr>
              <a:lstStyle/>
              <a:p>
                <a:pPr eaLnBrk="1" fontAlgn="auto" hangingPunct="1">
                  <a:spcBef>
                    <a:spcPts val="0"/>
                  </a:spcBef>
                  <a:spcAft>
                    <a:spcPts val="0"/>
                  </a:spcAft>
                </a:pPr>
                <a:r>
                  <a:rPr lang="en-US" sz="600" b="1" dirty="0" smtClean="0">
                    <a:solidFill>
                      <a:prstClr val="black"/>
                    </a:solidFill>
                    <a:latin typeface="Arial Narrow" panose="020B0606020202030204" pitchFamily="34" charset="0"/>
                    <a:ea typeface="+mn-ea"/>
                    <a:cs typeface="+mn-cs"/>
                  </a:rPr>
                  <a:t>2</a:t>
                </a:r>
                <a:endParaRPr lang="en-US" sz="600" b="1" dirty="0">
                  <a:solidFill>
                    <a:prstClr val="black"/>
                  </a:solidFill>
                  <a:latin typeface="Arial Narrow" panose="020B0606020202030204" pitchFamily="34" charset="0"/>
                  <a:ea typeface="+mn-ea"/>
                  <a:cs typeface="+mn-cs"/>
                </a:endParaRPr>
              </a:p>
            </p:txBody>
          </p:sp>
          <p:sp>
            <p:nvSpPr>
              <p:cNvPr id="321" name="TextBox 320"/>
              <p:cNvSpPr txBox="1"/>
              <p:nvPr/>
            </p:nvSpPr>
            <p:spPr>
              <a:xfrm>
                <a:off x="660386" y="492615"/>
                <a:ext cx="230586" cy="184666"/>
              </a:xfrm>
              <a:prstGeom prst="rect">
                <a:avLst/>
              </a:prstGeom>
              <a:noFill/>
            </p:spPr>
            <p:txBody>
              <a:bodyPr wrap="square" rtlCol="0">
                <a:spAutoFit/>
              </a:bodyPr>
              <a:lstStyle/>
              <a:p>
                <a:pPr eaLnBrk="1" fontAlgn="auto" hangingPunct="1">
                  <a:spcBef>
                    <a:spcPts val="0"/>
                  </a:spcBef>
                  <a:spcAft>
                    <a:spcPts val="0"/>
                  </a:spcAft>
                </a:pPr>
                <a:r>
                  <a:rPr lang="en-US" sz="600" b="1" dirty="0" smtClean="0">
                    <a:solidFill>
                      <a:prstClr val="black"/>
                    </a:solidFill>
                    <a:latin typeface="Arial Narrow" panose="020B0606020202030204" pitchFamily="34" charset="0"/>
                    <a:ea typeface="+mn-ea"/>
                    <a:cs typeface="+mn-cs"/>
                  </a:rPr>
                  <a:t>0</a:t>
                </a:r>
                <a:endParaRPr lang="en-US" sz="600" b="1" dirty="0">
                  <a:solidFill>
                    <a:prstClr val="black"/>
                  </a:solidFill>
                  <a:latin typeface="Arial Narrow" panose="020B0606020202030204" pitchFamily="34" charset="0"/>
                  <a:ea typeface="+mn-ea"/>
                  <a:cs typeface="+mn-cs"/>
                </a:endParaRPr>
              </a:p>
            </p:txBody>
          </p:sp>
          <p:sp>
            <p:nvSpPr>
              <p:cNvPr id="322" name="TextBox 321"/>
              <p:cNvSpPr txBox="1"/>
              <p:nvPr/>
            </p:nvSpPr>
            <p:spPr>
              <a:xfrm>
                <a:off x="1077882" y="497563"/>
                <a:ext cx="252895" cy="184666"/>
              </a:xfrm>
              <a:prstGeom prst="rect">
                <a:avLst/>
              </a:prstGeom>
              <a:noFill/>
            </p:spPr>
            <p:txBody>
              <a:bodyPr wrap="square" rtlCol="0">
                <a:spAutoFit/>
              </a:bodyPr>
              <a:lstStyle/>
              <a:p>
                <a:pPr eaLnBrk="1" fontAlgn="auto" hangingPunct="1">
                  <a:spcBef>
                    <a:spcPts val="0"/>
                  </a:spcBef>
                  <a:spcAft>
                    <a:spcPts val="0"/>
                  </a:spcAft>
                </a:pPr>
                <a:r>
                  <a:rPr lang="en-US" sz="600" b="1" dirty="0" smtClean="0">
                    <a:solidFill>
                      <a:prstClr val="black"/>
                    </a:solidFill>
                    <a:latin typeface="Arial Narrow" panose="020B0606020202030204" pitchFamily="34" charset="0"/>
                    <a:ea typeface="+mn-ea"/>
                    <a:cs typeface="+mn-cs"/>
                  </a:rPr>
                  <a:t>6</a:t>
                </a:r>
                <a:endParaRPr lang="en-US" sz="600" b="1" dirty="0">
                  <a:solidFill>
                    <a:prstClr val="black"/>
                  </a:solidFill>
                  <a:latin typeface="Arial Narrow" panose="020B0606020202030204" pitchFamily="34" charset="0"/>
                  <a:ea typeface="+mn-ea"/>
                  <a:cs typeface="+mn-cs"/>
                </a:endParaRPr>
              </a:p>
            </p:txBody>
          </p:sp>
          <p:sp>
            <p:nvSpPr>
              <p:cNvPr id="323" name="TextBox 322"/>
              <p:cNvSpPr txBox="1"/>
              <p:nvPr/>
            </p:nvSpPr>
            <p:spPr>
              <a:xfrm>
                <a:off x="1350737" y="492615"/>
                <a:ext cx="319423" cy="184666"/>
              </a:xfrm>
              <a:prstGeom prst="rect">
                <a:avLst/>
              </a:prstGeom>
              <a:noFill/>
            </p:spPr>
            <p:txBody>
              <a:bodyPr wrap="square" rtlCol="0">
                <a:spAutoFit/>
              </a:bodyPr>
              <a:lstStyle/>
              <a:p>
                <a:pPr eaLnBrk="1" fontAlgn="auto" hangingPunct="1">
                  <a:spcBef>
                    <a:spcPts val="0"/>
                  </a:spcBef>
                  <a:spcAft>
                    <a:spcPts val="0"/>
                  </a:spcAft>
                </a:pPr>
                <a:r>
                  <a:rPr lang="en-US" sz="600" b="1" dirty="0" smtClean="0">
                    <a:solidFill>
                      <a:prstClr val="black"/>
                    </a:solidFill>
                    <a:latin typeface="Arial Narrow" panose="020B0606020202030204" pitchFamily="34" charset="0"/>
                    <a:ea typeface="+mn-ea"/>
                    <a:cs typeface="+mn-cs"/>
                  </a:rPr>
                  <a:t>10</a:t>
                </a:r>
                <a:endParaRPr lang="en-US" sz="600" b="1" dirty="0">
                  <a:solidFill>
                    <a:prstClr val="black"/>
                  </a:solidFill>
                  <a:latin typeface="Arial Narrow" panose="020B0606020202030204" pitchFamily="34" charset="0"/>
                  <a:ea typeface="+mn-ea"/>
                  <a:cs typeface="+mn-cs"/>
                </a:endParaRPr>
              </a:p>
            </p:txBody>
          </p:sp>
          <p:sp>
            <p:nvSpPr>
              <p:cNvPr id="324" name="TextBox 323"/>
              <p:cNvSpPr txBox="1"/>
              <p:nvPr/>
            </p:nvSpPr>
            <p:spPr>
              <a:xfrm>
                <a:off x="1510448" y="492615"/>
                <a:ext cx="319423" cy="184666"/>
              </a:xfrm>
              <a:prstGeom prst="rect">
                <a:avLst/>
              </a:prstGeom>
              <a:noFill/>
            </p:spPr>
            <p:txBody>
              <a:bodyPr wrap="square" rtlCol="0">
                <a:spAutoFit/>
              </a:bodyPr>
              <a:lstStyle/>
              <a:p>
                <a:pPr eaLnBrk="1" fontAlgn="auto" hangingPunct="1">
                  <a:spcBef>
                    <a:spcPts val="0"/>
                  </a:spcBef>
                  <a:spcAft>
                    <a:spcPts val="0"/>
                  </a:spcAft>
                </a:pPr>
                <a:r>
                  <a:rPr lang="en-US" sz="600" b="1" dirty="0" smtClean="0">
                    <a:solidFill>
                      <a:prstClr val="black"/>
                    </a:solidFill>
                    <a:latin typeface="Arial Narrow" panose="020B0606020202030204" pitchFamily="34" charset="0"/>
                    <a:ea typeface="+mn-ea"/>
                    <a:cs typeface="+mn-cs"/>
                  </a:rPr>
                  <a:t>12</a:t>
                </a:r>
                <a:endParaRPr lang="en-US" sz="600" b="1" dirty="0">
                  <a:solidFill>
                    <a:prstClr val="black"/>
                  </a:solidFill>
                  <a:latin typeface="Arial Narrow" panose="020B0606020202030204" pitchFamily="34" charset="0"/>
                  <a:ea typeface="+mn-ea"/>
                  <a:cs typeface="+mn-cs"/>
                </a:endParaRPr>
              </a:p>
            </p:txBody>
          </p:sp>
          <p:sp>
            <p:nvSpPr>
              <p:cNvPr id="325" name="TextBox 324"/>
              <p:cNvSpPr txBox="1"/>
              <p:nvPr/>
            </p:nvSpPr>
            <p:spPr>
              <a:xfrm>
                <a:off x="1670159" y="492615"/>
                <a:ext cx="319423" cy="184666"/>
              </a:xfrm>
              <a:prstGeom prst="rect">
                <a:avLst/>
              </a:prstGeom>
              <a:noFill/>
            </p:spPr>
            <p:txBody>
              <a:bodyPr wrap="square" rtlCol="0">
                <a:spAutoFit/>
              </a:bodyPr>
              <a:lstStyle/>
              <a:p>
                <a:pPr eaLnBrk="1" fontAlgn="auto" hangingPunct="1">
                  <a:spcBef>
                    <a:spcPts val="0"/>
                  </a:spcBef>
                  <a:spcAft>
                    <a:spcPts val="0"/>
                  </a:spcAft>
                </a:pPr>
                <a:r>
                  <a:rPr lang="en-US" sz="600" b="1" dirty="0" smtClean="0">
                    <a:solidFill>
                      <a:prstClr val="black"/>
                    </a:solidFill>
                    <a:latin typeface="Arial Narrow" panose="020B0606020202030204" pitchFamily="34" charset="0"/>
                    <a:ea typeface="+mn-ea"/>
                    <a:cs typeface="+mn-cs"/>
                  </a:rPr>
                  <a:t>14</a:t>
                </a:r>
                <a:endParaRPr lang="en-US" sz="600" b="1" dirty="0">
                  <a:solidFill>
                    <a:prstClr val="black"/>
                  </a:solidFill>
                  <a:latin typeface="Arial Narrow" panose="020B0606020202030204" pitchFamily="34" charset="0"/>
                  <a:ea typeface="+mn-ea"/>
                  <a:cs typeface="+mn-cs"/>
                </a:endParaRPr>
              </a:p>
            </p:txBody>
          </p:sp>
          <p:sp>
            <p:nvSpPr>
              <p:cNvPr id="326" name="TextBox 325"/>
              <p:cNvSpPr txBox="1"/>
              <p:nvPr/>
            </p:nvSpPr>
            <p:spPr>
              <a:xfrm>
                <a:off x="787420" y="823369"/>
                <a:ext cx="1195139" cy="215444"/>
              </a:xfrm>
              <a:prstGeom prst="rect">
                <a:avLst/>
              </a:prstGeom>
              <a:solidFill>
                <a:schemeClr val="bg1"/>
              </a:solidFill>
            </p:spPr>
            <p:txBody>
              <a:bodyPr wrap="square" rtlCol="0">
                <a:spAutoFit/>
              </a:bodyPr>
              <a:lstStyle/>
              <a:p>
                <a:pPr eaLnBrk="1" fontAlgn="auto" hangingPunct="1">
                  <a:spcBef>
                    <a:spcPts val="0"/>
                  </a:spcBef>
                  <a:spcAft>
                    <a:spcPts val="0"/>
                  </a:spcAft>
                </a:pPr>
                <a:r>
                  <a:rPr lang="en-US" sz="800" dirty="0" smtClean="0">
                    <a:solidFill>
                      <a:srgbClr val="0070C0"/>
                    </a:solidFill>
                    <a:latin typeface="Arial Narrow" panose="020B0606020202030204" pitchFamily="34" charset="0"/>
                    <a:ea typeface="+mn-ea"/>
                    <a:cs typeface="+mn-cs"/>
                  </a:rPr>
                  <a:t>2015 Talks</a:t>
                </a:r>
                <a:endParaRPr lang="en-US" sz="800" dirty="0">
                  <a:solidFill>
                    <a:srgbClr val="0070C0"/>
                  </a:solidFill>
                  <a:latin typeface="Arial Narrow" panose="020B0606020202030204" pitchFamily="34" charset="0"/>
                  <a:ea typeface="+mn-ea"/>
                  <a:cs typeface="+mn-cs"/>
                </a:endParaRPr>
              </a:p>
            </p:txBody>
          </p:sp>
          <p:sp>
            <p:nvSpPr>
              <p:cNvPr id="327" name="Rectangle 326"/>
              <p:cNvSpPr/>
              <p:nvPr/>
            </p:nvSpPr>
            <p:spPr>
              <a:xfrm>
                <a:off x="747975" y="836797"/>
                <a:ext cx="64327" cy="22621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1" fontAlgn="auto" hangingPunct="1">
                  <a:spcBef>
                    <a:spcPts val="0"/>
                  </a:spcBef>
                  <a:spcAft>
                    <a:spcPts val="0"/>
                  </a:spcAft>
                </a:pPr>
                <a:endParaRPr lang="en-US" sz="1800">
                  <a:solidFill>
                    <a:prstClr val="white"/>
                  </a:solidFill>
                </a:endParaRPr>
              </a:p>
            </p:txBody>
          </p:sp>
        </p:grpSp>
        <p:grpSp>
          <p:nvGrpSpPr>
            <p:cNvPr id="299" name="Group 298"/>
            <p:cNvGrpSpPr/>
            <p:nvPr/>
          </p:nvGrpSpPr>
          <p:grpSpPr>
            <a:xfrm>
              <a:off x="305111" y="1483079"/>
              <a:ext cx="1682134" cy="558299"/>
              <a:chOff x="376239" y="504717"/>
              <a:chExt cx="1682134" cy="558299"/>
            </a:xfrm>
          </p:grpSpPr>
          <p:pic>
            <p:nvPicPr>
              <p:cNvPr id="304" name="Picture 30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5400000">
                <a:off x="1025200" y="-83266"/>
                <a:ext cx="384211" cy="1682134"/>
              </a:xfrm>
              <a:prstGeom prst="rect">
                <a:avLst/>
              </a:prstGeom>
              <a:solidFill>
                <a:schemeClr val="bg1"/>
              </a:solidFill>
            </p:spPr>
          </p:pic>
          <p:sp>
            <p:nvSpPr>
              <p:cNvPr id="305" name="barometer_pull"/>
              <p:cNvSpPr/>
              <p:nvPr/>
            </p:nvSpPr>
            <p:spPr>
              <a:xfrm rot="5400000">
                <a:off x="803286" y="612419"/>
                <a:ext cx="88446" cy="248829"/>
              </a:xfrm>
              <a:prstGeom prst="rect">
                <a:avLst/>
              </a:prstGeom>
              <a:solidFill>
                <a:srgbClr val="0070C0"/>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1" fontAlgn="auto" hangingPunct="1">
                  <a:spcBef>
                    <a:spcPts val="0"/>
                  </a:spcBef>
                  <a:spcAft>
                    <a:spcPts val="0"/>
                  </a:spcAft>
                </a:pPr>
                <a:r>
                  <a:rPr lang="en-US" sz="1000" dirty="0" smtClean="0">
                    <a:solidFill>
                      <a:prstClr val="white"/>
                    </a:solidFill>
                    <a:latin typeface="Arial Narrow" panose="020B0606020202030204" pitchFamily="34" charset="0"/>
                  </a:rPr>
                  <a:t> </a:t>
                </a:r>
                <a:endParaRPr lang="en-US" sz="1000" dirty="0">
                  <a:solidFill>
                    <a:prstClr val="white"/>
                  </a:solidFill>
                  <a:latin typeface="Arial Narrow" panose="020B0606020202030204" pitchFamily="34" charset="0"/>
                </a:endParaRPr>
              </a:p>
            </p:txBody>
          </p:sp>
          <p:sp>
            <p:nvSpPr>
              <p:cNvPr id="306" name="Oval 305"/>
              <p:cNvSpPr/>
              <p:nvPr/>
            </p:nvSpPr>
            <p:spPr>
              <a:xfrm>
                <a:off x="440656" y="617164"/>
                <a:ext cx="298400" cy="223481"/>
              </a:xfrm>
              <a:prstGeom prst="ellipse">
                <a:avLst/>
              </a:prstGeom>
              <a:solidFill>
                <a:srgbClr val="0070C0"/>
              </a:solidFill>
              <a:ln>
                <a:noFill/>
              </a:ln>
              <a:scene3d>
                <a:camera prst="orthographicFront"/>
                <a:lightRig rig="threePt" dir="t"/>
              </a:scene3d>
              <a:sp3d>
                <a:bevelT w="9525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1" fontAlgn="auto" hangingPunct="1">
                  <a:spcBef>
                    <a:spcPts val="0"/>
                  </a:spcBef>
                  <a:spcAft>
                    <a:spcPts val="0"/>
                  </a:spcAft>
                </a:pPr>
                <a:endParaRPr lang="en-US" sz="1000">
                  <a:solidFill>
                    <a:prstClr val="white"/>
                  </a:solidFill>
                  <a:latin typeface="Arial Narrow" panose="020B0606020202030204" pitchFamily="34" charset="0"/>
                </a:endParaRPr>
              </a:p>
            </p:txBody>
          </p:sp>
          <p:sp>
            <p:nvSpPr>
              <p:cNvPr id="307" name="Oval 306"/>
              <p:cNvSpPr/>
              <p:nvPr/>
            </p:nvSpPr>
            <p:spPr>
              <a:xfrm>
                <a:off x="493765" y="639078"/>
                <a:ext cx="199937" cy="9865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1" fontAlgn="auto" hangingPunct="1">
                  <a:spcBef>
                    <a:spcPts val="0"/>
                  </a:spcBef>
                  <a:spcAft>
                    <a:spcPts val="0"/>
                  </a:spcAft>
                </a:pPr>
                <a:endParaRPr lang="en-US" sz="1000">
                  <a:solidFill>
                    <a:prstClr val="white"/>
                  </a:solidFill>
                  <a:latin typeface="Arial Narrow" panose="020B0606020202030204" pitchFamily="34" charset="0"/>
                </a:endParaRPr>
              </a:p>
            </p:txBody>
          </p:sp>
          <p:sp>
            <p:nvSpPr>
              <p:cNvPr id="308" name="TextBox 307"/>
              <p:cNvSpPr txBox="1"/>
              <p:nvPr/>
            </p:nvSpPr>
            <p:spPr>
              <a:xfrm>
                <a:off x="1174932" y="509864"/>
                <a:ext cx="371641" cy="184666"/>
              </a:xfrm>
              <a:prstGeom prst="rect">
                <a:avLst/>
              </a:prstGeom>
              <a:noFill/>
            </p:spPr>
            <p:txBody>
              <a:bodyPr wrap="square" rtlCol="0">
                <a:spAutoFit/>
              </a:bodyPr>
              <a:lstStyle/>
              <a:p>
                <a:pPr eaLnBrk="1" fontAlgn="auto" hangingPunct="1">
                  <a:spcBef>
                    <a:spcPts val="0"/>
                  </a:spcBef>
                  <a:spcAft>
                    <a:spcPts val="0"/>
                  </a:spcAft>
                </a:pPr>
                <a:r>
                  <a:rPr lang="en-US" sz="600" b="1" dirty="0" smtClean="0">
                    <a:solidFill>
                      <a:prstClr val="black"/>
                    </a:solidFill>
                    <a:latin typeface="Arial Narrow" panose="020B0606020202030204" pitchFamily="34" charset="0"/>
                    <a:ea typeface="+mn-ea"/>
                    <a:cs typeface="+mn-cs"/>
                  </a:rPr>
                  <a:t>$2K</a:t>
                </a:r>
                <a:endParaRPr lang="en-US" sz="600" b="1" dirty="0">
                  <a:solidFill>
                    <a:prstClr val="black"/>
                  </a:solidFill>
                  <a:latin typeface="Arial Narrow" panose="020B0606020202030204" pitchFamily="34" charset="0"/>
                  <a:ea typeface="+mn-ea"/>
                  <a:cs typeface="+mn-cs"/>
                </a:endParaRPr>
              </a:p>
            </p:txBody>
          </p:sp>
          <p:sp>
            <p:nvSpPr>
              <p:cNvPr id="309" name="TextBox 308"/>
              <p:cNvSpPr txBox="1"/>
              <p:nvPr/>
            </p:nvSpPr>
            <p:spPr>
              <a:xfrm>
                <a:off x="869295" y="508248"/>
                <a:ext cx="352090" cy="184666"/>
              </a:xfrm>
              <a:prstGeom prst="rect">
                <a:avLst/>
              </a:prstGeom>
              <a:noFill/>
            </p:spPr>
            <p:txBody>
              <a:bodyPr wrap="square" rtlCol="0">
                <a:spAutoFit/>
              </a:bodyPr>
              <a:lstStyle/>
              <a:p>
                <a:pPr eaLnBrk="1" fontAlgn="auto" hangingPunct="1">
                  <a:spcBef>
                    <a:spcPts val="0"/>
                  </a:spcBef>
                  <a:spcAft>
                    <a:spcPts val="0"/>
                  </a:spcAft>
                </a:pPr>
                <a:r>
                  <a:rPr lang="en-US" sz="600" b="1" dirty="0" smtClean="0">
                    <a:solidFill>
                      <a:prstClr val="black"/>
                    </a:solidFill>
                    <a:latin typeface="Arial Narrow" panose="020B0606020202030204" pitchFamily="34" charset="0"/>
                    <a:ea typeface="+mn-ea"/>
                    <a:cs typeface="+mn-cs"/>
                  </a:rPr>
                  <a:t>$1K</a:t>
                </a:r>
                <a:endParaRPr lang="en-US" sz="600" b="1" dirty="0">
                  <a:solidFill>
                    <a:prstClr val="black"/>
                  </a:solidFill>
                  <a:latin typeface="Arial Narrow" panose="020B0606020202030204" pitchFamily="34" charset="0"/>
                  <a:ea typeface="+mn-ea"/>
                  <a:cs typeface="+mn-cs"/>
                </a:endParaRPr>
              </a:p>
            </p:txBody>
          </p:sp>
          <p:sp>
            <p:nvSpPr>
              <p:cNvPr id="310" name="TextBox 309"/>
              <p:cNvSpPr txBox="1"/>
              <p:nvPr/>
            </p:nvSpPr>
            <p:spPr>
              <a:xfrm>
                <a:off x="1421621" y="504717"/>
                <a:ext cx="417759" cy="184666"/>
              </a:xfrm>
              <a:prstGeom prst="rect">
                <a:avLst/>
              </a:prstGeom>
              <a:noFill/>
            </p:spPr>
            <p:txBody>
              <a:bodyPr wrap="square" rtlCol="0">
                <a:spAutoFit/>
              </a:bodyPr>
              <a:lstStyle/>
              <a:p>
                <a:pPr eaLnBrk="1" fontAlgn="auto" hangingPunct="1">
                  <a:spcBef>
                    <a:spcPts val="0"/>
                  </a:spcBef>
                  <a:spcAft>
                    <a:spcPts val="0"/>
                  </a:spcAft>
                </a:pPr>
                <a:r>
                  <a:rPr lang="en-US" sz="600" b="1" dirty="0" smtClean="0">
                    <a:solidFill>
                      <a:prstClr val="black"/>
                    </a:solidFill>
                    <a:latin typeface="Arial Narrow" panose="020B0606020202030204" pitchFamily="34" charset="0"/>
                    <a:ea typeface="+mn-ea"/>
                    <a:cs typeface="+mn-cs"/>
                  </a:rPr>
                  <a:t>$3K</a:t>
                </a:r>
                <a:endParaRPr lang="en-US" sz="600" b="1" dirty="0">
                  <a:solidFill>
                    <a:prstClr val="black"/>
                  </a:solidFill>
                  <a:latin typeface="Arial Narrow" panose="020B0606020202030204" pitchFamily="34" charset="0"/>
                  <a:ea typeface="+mn-ea"/>
                  <a:cs typeface="+mn-cs"/>
                </a:endParaRPr>
              </a:p>
            </p:txBody>
          </p:sp>
          <p:sp>
            <p:nvSpPr>
              <p:cNvPr id="311" name="TextBox 310"/>
              <p:cNvSpPr txBox="1"/>
              <p:nvPr/>
            </p:nvSpPr>
            <p:spPr>
              <a:xfrm>
                <a:off x="1727888" y="514494"/>
                <a:ext cx="319423" cy="184666"/>
              </a:xfrm>
              <a:prstGeom prst="rect">
                <a:avLst/>
              </a:prstGeom>
              <a:noFill/>
            </p:spPr>
            <p:txBody>
              <a:bodyPr wrap="square" rtlCol="0">
                <a:spAutoFit/>
              </a:bodyPr>
              <a:lstStyle/>
              <a:p>
                <a:pPr eaLnBrk="1" fontAlgn="auto" hangingPunct="1">
                  <a:spcBef>
                    <a:spcPts val="0"/>
                  </a:spcBef>
                  <a:spcAft>
                    <a:spcPts val="0"/>
                  </a:spcAft>
                </a:pPr>
                <a:r>
                  <a:rPr lang="en-US" sz="600" b="1" dirty="0" smtClean="0">
                    <a:solidFill>
                      <a:prstClr val="black"/>
                    </a:solidFill>
                    <a:latin typeface="Arial Narrow" panose="020B0606020202030204" pitchFamily="34" charset="0"/>
                    <a:ea typeface="+mn-ea"/>
                    <a:cs typeface="+mn-cs"/>
                  </a:rPr>
                  <a:t>$4K</a:t>
                </a:r>
                <a:endParaRPr lang="en-US" sz="600" b="1" dirty="0">
                  <a:solidFill>
                    <a:prstClr val="black"/>
                  </a:solidFill>
                  <a:latin typeface="Arial Narrow" panose="020B0606020202030204" pitchFamily="34" charset="0"/>
                  <a:ea typeface="+mn-ea"/>
                  <a:cs typeface="+mn-cs"/>
                </a:endParaRPr>
              </a:p>
            </p:txBody>
          </p:sp>
          <p:sp>
            <p:nvSpPr>
              <p:cNvPr id="312" name="TextBox 311"/>
              <p:cNvSpPr txBox="1"/>
              <p:nvPr/>
            </p:nvSpPr>
            <p:spPr>
              <a:xfrm>
                <a:off x="787420" y="823369"/>
                <a:ext cx="1195139" cy="215444"/>
              </a:xfrm>
              <a:prstGeom prst="rect">
                <a:avLst/>
              </a:prstGeom>
              <a:solidFill>
                <a:schemeClr val="bg1"/>
              </a:solidFill>
            </p:spPr>
            <p:txBody>
              <a:bodyPr wrap="square" rtlCol="0">
                <a:spAutoFit/>
              </a:bodyPr>
              <a:lstStyle/>
              <a:p>
                <a:pPr eaLnBrk="1" fontAlgn="auto" hangingPunct="1">
                  <a:spcBef>
                    <a:spcPts val="0"/>
                  </a:spcBef>
                  <a:spcAft>
                    <a:spcPts val="0"/>
                  </a:spcAft>
                </a:pPr>
                <a:r>
                  <a:rPr lang="en-US" sz="800" dirty="0" smtClean="0">
                    <a:solidFill>
                      <a:srgbClr val="0070C0"/>
                    </a:solidFill>
                    <a:latin typeface="Arial Narrow" panose="020B0606020202030204" pitchFamily="34" charset="0"/>
                    <a:ea typeface="+mn-ea"/>
                    <a:cs typeface="+mn-cs"/>
                  </a:rPr>
                  <a:t>2015 Operating Funds</a:t>
                </a:r>
                <a:endParaRPr lang="en-US" sz="800" dirty="0">
                  <a:solidFill>
                    <a:srgbClr val="0070C0"/>
                  </a:solidFill>
                  <a:latin typeface="Arial Narrow" panose="020B0606020202030204" pitchFamily="34" charset="0"/>
                  <a:ea typeface="+mn-ea"/>
                  <a:cs typeface="+mn-cs"/>
                </a:endParaRPr>
              </a:p>
            </p:txBody>
          </p:sp>
          <p:sp>
            <p:nvSpPr>
              <p:cNvPr id="313" name="Rectangle 312"/>
              <p:cNvSpPr/>
              <p:nvPr/>
            </p:nvSpPr>
            <p:spPr>
              <a:xfrm>
                <a:off x="747975" y="836797"/>
                <a:ext cx="64327" cy="22621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1" fontAlgn="auto" hangingPunct="1">
                  <a:spcBef>
                    <a:spcPts val="0"/>
                  </a:spcBef>
                  <a:spcAft>
                    <a:spcPts val="0"/>
                  </a:spcAft>
                </a:pPr>
                <a:endParaRPr lang="en-US" sz="1800">
                  <a:solidFill>
                    <a:prstClr val="white"/>
                  </a:solidFill>
                </a:endParaRPr>
              </a:p>
            </p:txBody>
          </p:sp>
        </p:grpSp>
        <p:sp>
          <p:nvSpPr>
            <p:cNvPr id="300" name="Oval 299"/>
            <p:cNvSpPr/>
            <p:nvPr/>
          </p:nvSpPr>
          <p:spPr>
            <a:xfrm>
              <a:off x="1217130" y="708346"/>
              <a:ext cx="59531" cy="47845"/>
            </a:xfrm>
            <a:prstGeom prst="ellipse">
              <a:avLst/>
            </a:prstGeom>
            <a:solidFill>
              <a:srgbClr val="FF000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1" fontAlgn="auto" hangingPunct="1">
                <a:spcBef>
                  <a:spcPts val="0"/>
                </a:spcBef>
                <a:spcAft>
                  <a:spcPts val="0"/>
                </a:spcAft>
              </a:pPr>
              <a:endParaRPr lang="en-US" sz="1800">
                <a:solidFill>
                  <a:prstClr val="white"/>
                </a:solidFill>
              </a:endParaRPr>
            </a:p>
          </p:txBody>
        </p:sp>
        <p:sp>
          <p:nvSpPr>
            <p:cNvPr id="301" name="Oval 300"/>
            <p:cNvSpPr/>
            <p:nvPr/>
          </p:nvSpPr>
          <p:spPr>
            <a:xfrm>
              <a:off x="1071784" y="1191708"/>
              <a:ext cx="59531" cy="47845"/>
            </a:xfrm>
            <a:prstGeom prst="ellipse">
              <a:avLst/>
            </a:prstGeom>
            <a:solidFill>
              <a:srgbClr val="FF000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1" fontAlgn="auto" hangingPunct="1">
                <a:spcBef>
                  <a:spcPts val="0"/>
                </a:spcBef>
                <a:spcAft>
                  <a:spcPts val="0"/>
                </a:spcAft>
              </a:pPr>
              <a:endParaRPr lang="en-US" sz="1800">
                <a:solidFill>
                  <a:prstClr val="white"/>
                </a:solidFill>
              </a:endParaRPr>
            </a:p>
          </p:txBody>
        </p:sp>
        <p:sp>
          <p:nvSpPr>
            <p:cNvPr id="302" name="Oval 301"/>
            <p:cNvSpPr/>
            <p:nvPr/>
          </p:nvSpPr>
          <p:spPr>
            <a:xfrm>
              <a:off x="1217130" y="1677522"/>
              <a:ext cx="59531" cy="47845"/>
            </a:xfrm>
            <a:prstGeom prst="ellipse">
              <a:avLst/>
            </a:prstGeom>
            <a:solidFill>
              <a:srgbClr val="FF000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1" fontAlgn="auto" hangingPunct="1">
                <a:spcBef>
                  <a:spcPts val="0"/>
                </a:spcBef>
                <a:spcAft>
                  <a:spcPts val="0"/>
                </a:spcAft>
              </a:pPr>
              <a:endParaRPr lang="en-US" sz="1800">
                <a:solidFill>
                  <a:prstClr val="white"/>
                </a:solidFill>
              </a:endParaRPr>
            </a:p>
          </p:txBody>
        </p:sp>
        <p:sp>
          <p:nvSpPr>
            <p:cNvPr id="303" name="Rectangle 302"/>
            <p:cNvSpPr/>
            <p:nvPr/>
          </p:nvSpPr>
          <p:spPr>
            <a:xfrm>
              <a:off x="113024" y="119063"/>
              <a:ext cx="2144917" cy="2038350"/>
            </a:xfrm>
            <a:prstGeom prst="rect">
              <a:avLst/>
            </a:prstGeom>
            <a:noFill/>
            <a:ln>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1" fontAlgn="auto" hangingPunct="1">
                <a:spcBef>
                  <a:spcPts val="0"/>
                </a:spcBef>
                <a:spcAft>
                  <a:spcPts val="0"/>
                </a:spcAft>
              </a:pPr>
              <a:endParaRPr lang="en-US" sz="1800">
                <a:solidFill>
                  <a:prstClr val="white"/>
                </a:solidFill>
              </a:endParaRPr>
            </a:p>
          </p:txBody>
        </p:sp>
      </p:grpSp>
      <p:grpSp>
        <p:nvGrpSpPr>
          <p:cNvPr id="344" name="Group 343"/>
          <p:cNvGrpSpPr/>
          <p:nvPr/>
        </p:nvGrpSpPr>
        <p:grpSpPr>
          <a:xfrm>
            <a:off x="4597934" y="112713"/>
            <a:ext cx="2144917" cy="2038350"/>
            <a:chOff x="113024" y="119063"/>
            <a:chExt cx="2144917" cy="2038350"/>
          </a:xfrm>
        </p:grpSpPr>
        <p:sp>
          <p:nvSpPr>
            <p:cNvPr id="345" name="TextBox 344"/>
            <p:cNvSpPr txBox="1"/>
            <p:nvPr/>
          </p:nvSpPr>
          <p:spPr>
            <a:xfrm>
              <a:off x="1030359" y="177693"/>
              <a:ext cx="415499" cy="369332"/>
            </a:xfrm>
            <a:prstGeom prst="rect">
              <a:avLst/>
            </a:prstGeom>
            <a:noFill/>
          </p:spPr>
          <p:txBody>
            <a:bodyPr wrap="none" rtlCol="0">
              <a:spAutoFit/>
              <a:scene3d>
                <a:camera prst="orthographicFront"/>
                <a:lightRig rig="soft" dir="t">
                  <a:rot lat="0" lon="0" rev="15600000"/>
                </a:lightRig>
              </a:scene3d>
              <a:sp3d extrusionH="57150" prstMaterial="softEdge">
                <a:bevelT w="25400" h="38100"/>
              </a:sp3d>
            </a:bodyPr>
            <a:lstStyle/>
            <a:p>
              <a:pPr algn="ctr" eaLnBrk="1" fontAlgn="auto" hangingPunct="1">
                <a:spcBef>
                  <a:spcPts val="0"/>
                </a:spcBef>
                <a:spcAft>
                  <a:spcPts val="0"/>
                </a:spcAft>
              </a:pPr>
              <a:r>
                <a:rPr lang="en-US" sz="1800" b="1" dirty="0" smtClean="0">
                  <a:ln/>
                  <a:solidFill>
                    <a:srgbClr val="7F8FA9"/>
                  </a:solidFill>
                  <a:latin typeface="Calibri" panose="020F0502020204030204"/>
                  <a:ea typeface="+mn-ea"/>
                  <a:cs typeface="+mn-cs"/>
                </a:rPr>
                <a:t>CS</a:t>
              </a:r>
              <a:endParaRPr lang="en-US" sz="1800" b="1" dirty="0">
                <a:ln/>
                <a:solidFill>
                  <a:srgbClr val="7F8FA9"/>
                </a:solidFill>
                <a:latin typeface="Calibri" panose="020F0502020204030204"/>
                <a:ea typeface="+mn-ea"/>
                <a:cs typeface="+mn-cs"/>
              </a:endParaRPr>
            </a:p>
          </p:txBody>
        </p:sp>
        <p:grpSp>
          <p:nvGrpSpPr>
            <p:cNvPr id="346" name="Group 345"/>
            <p:cNvGrpSpPr/>
            <p:nvPr/>
          </p:nvGrpSpPr>
          <p:grpSpPr>
            <a:xfrm>
              <a:off x="305113" y="497378"/>
              <a:ext cx="1682134" cy="570401"/>
              <a:chOff x="376239" y="492615"/>
              <a:chExt cx="1682134" cy="570401"/>
            </a:xfrm>
          </p:grpSpPr>
          <p:pic>
            <p:nvPicPr>
              <p:cNvPr id="377" name="Picture 37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5400000">
                <a:off x="1025200" y="-83266"/>
                <a:ext cx="384211" cy="1682134"/>
              </a:xfrm>
              <a:prstGeom prst="rect">
                <a:avLst/>
              </a:prstGeom>
              <a:solidFill>
                <a:schemeClr val="bg1"/>
              </a:solidFill>
            </p:spPr>
          </p:pic>
          <p:sp>
            <p:nvSpPr>
              <p:cNvPr id="378" name="barometer_pull"/>
              <p:cNvSpPr/>
              <p:nvPr/>
            </p:nvSpPr>
            <p:spPr>
              <a:xfrm rot="5400000">
                <a:off x="872309" y="533125"/>
                <a:ext cx="98715" cy="397147"/>
              </a:xfrm>
              <a:prstGeom prst="rect">
                <a:avLst/>
              </a:prstGeom>
              <a:solidFill>
                <a:srgbClr val="0070C0"/>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1" fontAlgn="auto" hangingPunct="1">
                  <a:spcBef>
                    <a:spcPts val="0"/>
                  </a:spcBef>
                  <a:spcAft>
                    <a:spcPts val="0"/>
                  </a:spcAft>
                </a:pPr>
                <a:r>
                  <a:rPr lang="en-US" sz="1000" dirty="0" smtClean="0">
                    <a:solidFill>
                      <a:prstClr val="white"/>
                    </a:solidFill>
                    <a:latin typeface="Arial Narrow" panose="020B0606020202030204" pitchFamily="34" charset="0"/>
                  </a:rPr>
                  <a:t> </a:t>
                </a:r>
                <a:endParaRPr lang="en-US" sz="1000" dirty="0">
                  <a:solidFill>
                    <a:prstClr val="white"/>
                  </a:solidFill>
                  <a:latin typeface="Arial Narrow" panose="020B0606020202030204" pitchFamily="34" charset="0"/>
                </a:endParaRPr>
              </a:p>
            </p:txBody>
          </p:sp>
          <p:sp>
            <p:nvSpPr>
              <p:cNvPr id="379" name="Oval 378"/>
              <p:cNvSpPr/>
              <p:nvPr/>
            </p:nvSpPr>
            <p:spPr>
              <a:xfrm>
                <a:off x="440656" y="617164"/>
                <a:ext cx="298400" cy="223481"/>
              </a:xfrm>
              <a:prstGeom prst="ellipse">
                <a:avLst/>
              </a:prstGeom>
              <a:solidFill>
                <a:srgbClr val="0070C0"/>
              </a:solidFill>
              <a:ln>
                <a:noFill/>
              </a:ln>
              <a:scene3d>
                <a:camera prst="orthographicFront"/>
                <a:lightRig rig="threePt" dir="t"/>
              </a:scene3d>
              <a:sp3d>
                <a:bevelT w="9525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1" fontAlgn="auto" hangingPunct="1">
                  <a:spcBef>
                    <a:spcPts val="0"/>
                  </a:spcBef>
                  <a:spcAft>
                    <a:spcPts val="0"/>
                  </a:spcAft>
                </a:pPr>
                <a:endParaRPr lang="en-US" sz="1000">
                  <a:solidFill>
                    <a:prstClr val="white"/>
                  </a:solidFill>
                  <a:latin typeface="Arial Narrow" panose="020B0606020202030204" pitchFamily="34" charset="0"/>
                </a:endParaRPr>
              </a:p>
            </p:txBody>
          </p:sp>
          <p:sp>
            <p:nvSpPr>
              <p:cNvPr id="380" name="Oval 379"/>
              <p:cNvSpPr/>
              <p:nvPr/>
            </p:nvSpPr>
            <p:spPr>
              <a:xfrm>
                <a:off x="493765" y="639078"/>
                <a:ext cx="199937" cy="9865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1" fontAlgn="auto" hangingPunct="1">
                  <a:spcBef>
                    <a:spcPts val="0"/>
                  </a:spcBef>
                  <a:spcAft>
                    <a:spcPts val="0"/>
                  </a:spcAft>
                </a:pPr>
                <a:endParaRPr lang="en-US" sz="1000">
                  <a:solidFill>
                    <a:prstClr val="white"/>
                  </a:solidFill>
                  <a:latin typeface="Arial Narrow" panose="020B0606020202030204" pitchFamily="34" charset="0"/>
                </a:endParaRPr>
              </a:p>
            </p:txBody>
          </p:sp>
          <p:sp>
            <p:nvSpPr>
              <p:cNvPr id="381" name="TextBox 380"/>
              <p:cNvSpPr txBox="1"/>
              <p:nvPr/>
            </p:nvSpPr>
            <p:spPr>
              <a:xfrm>
                <a:off x="956074" y="492615"/>
                <a:ext cx="216603" cy="184666"/>
              </a:xfrm>
              <a:prstGeom prst="rect">
                <a:avLst/>
              </a:prstGeom>
              <a:noFill/>
            </p:spPr>
            <p:txBody>
              <a:bodyPr wrap="square" rtlCol="0">
                <a:spAutoFit/>
              </a:bodyPr>
              <a:lstStyle/>
              <a:p>
                <a:pPr eaLnBrk="1" fontAlgn="auto" hangingPunct="1">
                  <a:spcBef>
                    <a:spcPts val="0"/>
                  </a:spcBef>
                  <a:spcAft>
                    <a:spcPts val="0"/>
                  </a:spcAft>
                </a:pPr>
                <a:r>
                  <a:rPr lang="en-US" sz="600" b="1" dirty="0" smtClean="0">
                    <a:solidFill>
                      <a:prstClr val="black"/>
                    </a:solidFill>
                    <a:latin typeface="Arial Narrow" panose="020B0606020202030204" pitchFamily="34" charset="0"/>
                    <a:ea typeface="+mn-ea"/>
                    <a:cs typeface="+mn-cs"/>
                  </a:rPr>
                  <a:t>4</a:t>
                </a:r>
                <a:endParaRPr lang="en-US" sz="600" b="1" dirty="0">
                  <a:solidFill>
                    <a:prstClr val="black"/>
                  </a:solidFill>
                  <a:latin typeface="Arial Narrow" panose="020B0606020202030204" pitchFamily="34" charset="0"/>
                  <a:ea typeface="+mn-ea"/>
                  <a:cs typeface="+mn-cs"/>
                </a:endParaRPr>
              </a:p>
            </p:txBody>
          </p:sp>
          <p:sp>
            <p:nvSpPr>
              <p:cNvPr id="382" name="TextBox 381"/>
              <p:cNvSpPr txBox="1"/>
              <p:nvPr/>
            </p:nvSpPr>
            <p:spPr>
              <a:xfrm>
                <a:off x="1233183" y="492615"/>
                <a:ext cx="247250" cy="184666"/>
              </a:xfrm>
              <a:prstGeom prst="rect">
                <a:avLst/>
              </a:prstGeom>
              <a:noFill/>
            </p:spPr>
            <p:txBody>
              <a:bodyPr wrap="square" rtlCol="0">
                <a:spAutoFit/>
              </a:bodyPr>
              <a:lstStyle/>
              <a:p>
                <a:pPr eaLnBrk="1" fontAlgn="auto" hangingPunct="1">
                  <a:spcBef>
                    <a:spcPts val="0"/>
                  </a:spcBef>
                  <a:spcAft>
                    <a:spcPts val="0"/>
                  </a:spcAft>
                </a:pPr>
                <a:r>
                  <a:rPr lang="en-US" sz="600" b="1" dirty="0" smtClean="0">
                    <a:solidFill>
                      <a:prstClr val="black"/>
                    </a:solidFill>
                    <a:latin typeface="Arial Narrow" panose="020B0606020202030204" pitchFamily="34" charset="0"/>
                    <a:ea typeface="+mn-ea"/>
                    <a:cs typeface="+mn-cs"/>
                  </a:rPr>
                  <a:t>8</a:t>
                </a:r>
                <a:endParaRPr lang="en-US" sz="600" b="1" dirty="0">
                  <a:solidFill>
                    <a:prstClr val="black"/>
                  </a:solidFill>
                  <a:latin typeface="Arial Narrow" panose="020B0606020202030204" pitchFamily="34" charset="0"/>
                  <a:ea typeface="+mn-ea"/>
                  <a:cs typeface="+mn-cs"/>
                </a:endParaRPr>
              </a:p>
            </p:txBody>
          </p:sp>
          <p:sp>
            <p:nvSpPr>
              <p:cNvPr id="383" name="TextBox 382"/>
              <p:cNvSpPr txBox="1"/>
              <p:nvPr/>
            </p:nvSpPr>
            <p:spPr>
              <a:xfrm>
                <a:off x="812302" y="492615"/>
                <a:ext cx="217216" cy="184666"/>
              </a:xfrm>
              <a:prstGeom prst="rect">
                <a:avLst/>
              </a:prstGeom>
              <a:noFill/>
            </p:spPr>
            <p:txBody>
              <a:bodyPr wrap="square" rtlCol="0">
                <a:spAutoFit/>
              </a:bodyPr>
              <a:lstStyle/>
              <a:p>
                <a:pPr eaLnBrk="1" fontAlgn="auto" hangingPunct="1">
                  <a:spcBef>
                    <a:spcPts val="0"/>
                  </a:spcBef>
                  <a:spcAft>
                    <a:spcPts val="0"/>
                  </a:spcAft>
                </a:pPr>
                <a:r>
                  <a:rPr lang="en-US" sz="600" b="1" dirty="0" smtClean="0">
                    <a:solidFill>
                      <a:prstClr val="black"/>
                    </a:solidFill>
                    <a:latin typeface="Arial Narrow" panose="020B0606020202030204" pitchFamily="34" charset="0"/>
                    <a:ea typeface="+mn-ea"/>
                    <a:cs typeface="+mn-cs"/>
                  </a:rPr>
                  <a:t>2</a:t>
                </a:r>
                <a:endParaRPr lang="en-US" sz="600" b="1" dirty="0">
                  <a:solidFill>
                    <a:prstClr val="black"/>
                  </a:solidFill>
                  <a:latin typeface="Arial Narrow" panose="020B0606020202030204" pitchFamily="34" charset="0"/>
                  <a:ea typeface="+mn-ea"/>
                  <a:cs typeface="+mn-cs"/>
                </a:endParaRPr>
              </a:p>
            </p:txBody>
          </p:sp>
          <p:sp>
            <p:nvSpPr>
              <p:cNvPr id="384" name="TextBox 383"/>
              <p:cNvSpPr txBox="1"/>
              <p:nvPr/>
            </p:nvSpPr>
            <p:spPr>
              <a:xfrm>
                <a:off x="660386" y="492615"/>
                <a:ext cx="230586" cy="184666"/>
              </a:xfrm>
              <a:prstGeom prst="rect">
                <a:avLst/>
              </a:prstGeom>
              <a:noFill/>
            </p:spPr>
            <p:txBody>
              <a:bodyPr wrap="square" rtlCol="0">
                <a:spAutoFit/>
              </a:bodyPr>
              <a:lstStyle/>
              <a:p>
                <a:pPr eaLnBrk="1" fontAlgn="auto" hangingPunct="1">
                  <a:spcBef>
                    <a:spcPts val="0"/>
                  </a:spcBef>
                  <a:spcAft>
                    <a:spcPts val="0"/>
                  </a:spcAft>
                </a:pPr>
                <a:r>
                  <a:rPr lang="en-US" sz="600" b="1" dirty="0" smtClean="0">
                    <a:solidFill>
                      <a:prstClr val="black"/>
                    </a:solidFill>
                    <a:latin typeface="Arial Narrow" panose="020B0606020202030204" pitchFamily="34" charset="0"/>
                    <a:ea typeface="+mn-ea"/>
                    <a:cs typeface="+mn-cs"/>
                  </a:rPr>
                  <a:t>0</a:t>
                </a:r>
                <a:endParaRPr lang="en-US" sz="600" b="1" dirty="0">
                  <a:solidFill>
                    <a:prstClr val="black"/>
                  </a:solidFill>
                  <a:latin typeface="Arial Narrow" panose="020B0606020202030204" pitchFamily="34" charset="0"/>
                  <a:ea typeface="+mn-ea"/>
                  <a:cs typeface="+mn-cs"/>
                </a:endParaRPr>
              </a:p>
            </p:txBody>
          </p:sp>
          <p:sp>
            <p:nvSpPr>
              <p:cNvPr id="385" name="TextBox 384"/>
              <p:cNvSpPr txBox="1"/>
              <p:nvPr/>
            </p:nvSpPr>
            <p:spPr>
              <a:xfrm>
                <a:off x="1103913" y="492615"/>
                <a:ext cx="252895" cy="184666"/>
              </a:xfrm>
              <a:prstGeom prst="rect">
                <a:avLst/>
              </a:prstGeom>
              <a:noFill/>
            </p:spPr>
            <p:txBody>
              <a:bodyPr wrap="square" rtlCol="0">
                <a:spAutoFit/>
              </a:bodyPr>
              <a:lstStyle/>
              <a:p>
                <a:pPr eaLnBrk="1" fontAlgn="auto" hangingPunct="1">
                  <a:spcBef>
                    <a:spcPts val="0"/>
                  </a:spcBef>
                  <a:spcAft>
                    <a:spcPts val="0"/>
                  </a:spcAft>
                </a:pPr>
                <a:r>
                  <a:rPr lang="en-US" sz="600" b="1" dirty="0" smtClean="0">
                    <a:solidFill>
                      <a:prstClr val="black"/>
                    </a:solidFill>
                    <a:latin typeface="Arial Narrow" panose="020B0606020202030204" pitchFamily="34" charset="0"/>
                    <a:ea typeface="+mn-ea"/>
                    <a:cs typeface="+mn-cs"/>
                  </a:rPr>
                  <a:t>6</a:t>
                </a:r>
                <a:endParaRPr lang="en-US" sz="600" b="1" dirty="0">
                  <a:solidFill>
                    <a:prstClr val="black"/>
                  </a:solidFill>
                  <a:latin typeface="Arial Narrow" panose="020B0606020202030204" pitchFamily="34" charset="0"/>
                  <a:ea typeface="+mn-ea"/>
                  <a:cs typeface="+mn-cs"/>
                </a:endParaRPr>
              </a:p>
            </p:txBody>
          </p:sp>
          <p:sp>
            <p:nvSpPr>
              <p:cNvPr id="386" name="TextBox 385"/>
              <p:cNvSpPr txBox="1"/>
              <p:nvPr/>
            </p:nvSpPr>
            <p:spPr>
              <a:xfrm>
                <a:off x="1350737" y="492615"/>
                <a:ext cx="319423" cy="184666"/>
              </a:xfrm>
              <a:prstGeom prst="rect">
                <a:avLst/>
              </a:prstGeom>
              <a:noFill/>
            </p:spPr>
            <p:txBody>
              <a:bodyPr wrap="square" rtlCol="0">
                <a:spAutoFit/>
              </a:bodyPr>
              <a:lstStyle/>
              <a:p>
                <a:pPr eaLnBrk="1" fontAlgn="auto" hangingPunct="1">
                  <a:spcBef>
                    <a:spcPts val="0"/>
                  </a:spcBef>
                  <a:spcAft>
                    <a:spcPts val="0"/>
                  </a:spcAft>
                </a:pPr>
                <a:r>
                  <a:rPr lang="en-US" sz="600" b="1" dirty="0" smtClean="0">
                    <a:solidFill>
                      <a:prstClr val="black"/>
                    </a:solidFill>
                    <a:latin typeface="Arial Narrow" panose="020B0606020202030204" pitchFamily="34" charset="0"/>
                    <a:ea typeface="+mn-ea"/>
                    <a:cs typeface="+mn-cs"/>
                  </a:rPr>
                  <a:t>10</a:t>
                </a:r>
                <a:endParaRPr lang="en-US" sz="600" b="1" dirty="0">
                  <a:solidFill>
                    <a:prstClr val="black"/>
                  </a:solidFill>
                  <a:latin typeface="Arial Narrow" panose="020B0606020202030204" pitchFamily="34" charset="0"/>
                  <a:ea typeface="+mn-ea"/>
                  <a:cs typeface="+mn-cs"/>
                </a:endParaRPr>
              </a:p>
            </p:txBody>
          </p:sp>
          <p:sp>
            <p:nvSpPr>
              <p:cNvPr id="387" name="TextBox 386"/>
              <p:cNvSpPr txBox="1"/>
              <p:nvPr/>
            </p:nvSpPr>
            <p:spPr>
              <a:xfrm>
                <a:off x="1510448" y="492615"/>
                <a:ext cx="319423" cy="184666"/>
              </a:xfrm>
              <a:prstGeom prst="rect">
                <a:avLst/>
              </a:prstGeom>
              <a:noFill/>
            </p:spPr>
            <p:txBody>
              <a:bodyPr wrap="square" rtlCol="0">
                <a:spAutoFit/>
              </a:bodyPr>
              <a:lstStyle/>
              <a:p>
                <a:pPr eaLnBrk="1" fontAlgn="auto" hangingPunct="1">
                  <a:spcBef>
                    <a:spcPts val="0"/>
                  </a:spcBef>
                  <a:spcAft>
                    <a:spcPts val="0"/>
                  </a:spcAft>
                </a:pPr>
                <a:r>
                  <a:rPr lang="en-US" sz="600" b="1" dirty="0" smtClean="0">
                    <a:solidFill>
                      <a:prstClr val="black"/>
                    </a:solidFill>
                    <a:latin typeface="Arial Narrow" panose="020B0606020202030204" pitchFamily="34" charset="0"/>
                    <a:ea typeface="+mn-ea"/>
                    <a:cs typeface="+mn-cs"/>
                  </a:rPr>
                  <a:t>12</a:t>
                </a:r>
                <a:endParaRPr lang="en-US" sz="600" b="1" dirty="0">
                  <a:solidFill>
                    <a:prstClr val="black"/>
                  </a:solidFill>
                  <a:latin typeface="Arial Narrow" panose="020B0606020202030204" pitchFamily="34" charset="0"/>
                  <a:ea typeface="+mn-ea"/>
                  <a:cs typeface="+mn-cs"/>
                </a:endParaRPr>
              </a:p>
            </p:txBody>
          </p:sp>
          <p:sp>
            <p:nvSpPr>
              <p:cNvPr id="388" name="TextBox 387"/>
              <p:cNvSpPr txBox="1"/>
              <p:nvPr/>
            </p:nvSpPr>
            <p:spPr>
              <a:xfrm>
                <a:off x="1670159" y="492615"/>
                <a:ext cx="319423" cy="184666"/>
              </a:xfrm>
              <a:prstGeom prst="rect">
                <a:avLst/>
              </a:prstGeom>
              <a:noFill/>
            </p:spPr>
            <p:txBody>
              <a:bodyPr wrap="square" rtlCol="0">
                <a:spAutoFit/>
              </a:bodyPr>
              <a:lstStyle/>
              <a:p>
                <a:pPr eaLnBrk="1" fontAlgn="auto" hangingPunct="1">
                  <a:spcBef>
                    <a:spcPts val="0"/>
                  </a:spcBef>
                  <a:spcAft>
                    <a:spcPts val="0"/>
                  </a:spcAft>
                </a:pPr>
                <a:r>
                  <a:rPr lang="en-US" sz="600" b="1" dirty="0" smtClean="0">
                    <a:solidFill>
                      <a:prstClr val="black"/>
                    </a:solidFill>
                    <a:latin typeface="Arial Narrow" panose="020B0606020202030204" pitchFamily="34" charset="0"/>
                    <a:ea typeface="+mn-ea"/>
                    <a:cs typeface="+mn-cs"/>
                  </a:rPr>
                  <a:t>14</a:t>
                </a:r>
                <a:endParaRPr lang="en-US" sz="600" b="1" dirty="0">
                  <a:solidFill>
                    <a:prstClr val="black"/>
                  </a:solidFill>
                  <a:latin typeface="Arial Narrow" panose="020B0606020202030204" pitchFamily="34" charset="0"/>
                  <a:ea typeface="+mn-ea"/>
                  <a:cs typeface="+mn-cs"/>
                </a:endParaRPr>
              </a:p>
            </p:txBody>
          </p:sp>
          <p:sp>
            <p:nvSpPr>
              <p:cNvPr id="390" name="TextBox 389"/>
              <p:cNvSpPr txBox="1"/>
              <p:nvPr/>
            </p:nvSpPr>
            <p:spPr>
              <a:xfrm>
                <a:off x="801218" y="822658"/>
                <a:ext cx="1181339" cy="215444"/>
              </a:xfrm>
              <a:prstGeom prst="rect">
                <a:avLst/>
              </a:prstGeom>
              <a:solidFill>
                <a:schemeClr val="bg1"/>
              </a:solidFill>
            </p:spPr>
            <p:txBody>
              <a:bodyPr wrap="square" rtlCol="0">
                <a:spAutoFit/>
              </a:bodyPr>
              <a:lstStyle/>
              <a:p>
                <a:pPr eaLnBrk="1" fontAlgn="auto" hangingPunct="1">
                  <a:spcBef>
                    <a:spcPts val="0"/>
                  </a:spcBef>
                  <a:spcAft>
                    <a:spcPts val="0"/>
                  </a:spcAft>
                </a:pPr>
                <a:r>
                  <a:rPr lang="en-US" sz="800" dirty="0" smtClean="0">
                    <a:solidFill>
                      <a:srgbClr val="0070C0"/>
                    </a:solidFill>
                    <a:latin typeface="Arial Narrow" panose="020B0606020202030204" pitchFamily="34" charset="0"/>
                    <a:ea typeface="+mn-ea"/>
                    <a:cs typeface="+mn-cs"/>
                  </a:rPr>
                  <a:t>Officers/Volunteers</a:t>
                </a:r>
                <a:endParaRPr lang="en-US" sz="800" dirty="0">
                  <a:solidFill>
                    <a:srgbClr val="0070C0"/>
                  </a:solidFill>
                  <a:latin typeface="Arial Narrow" panose="020B0606020202030204" pitchFamily="34" charset="0"/>
                  <a:ea typeface="+mn-ea"/>
                  <a:cs typeface="+mn-cs"/>
                </a:endParaRPr>
              </a:p>
            </p:txBody>
          </p:sp>
          <p:sp>
            <p:nvSpPr>
              <p:cNvPr id="392" name="Rectangle 391"/>
              <p:cNvSpPr/>
              <p:nvPr/>
            </p:nvSpPr>
            <p:spPr>
              <a:xfrm>
                <a:off x="747975" y="836797"/>
                <a:ext cx="64327" cy="22621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1" fontAlgn="auto" hangingPunct="1">
                  <a:spcBef>
                    <a:spcPts val="0"/>
                  </a:spcBef>
                  <a:spcAft>
                    <a:spcPts val="0"/>
                  </a:spcAft>
                </a:pPr>
                <a:endParaRPr lang="en-US" sz="1800">
                  <a:solidFill>
                    <a:prstClr val="white"/>
                  </a:solidFill>
                </a:endParaRPr>
              </a:p>
            </p:txBody>
          </p:sp>
        </p:grpSp>
        <p:grpSp>
          <p:nvGrpSpPr>
            <p:cNvPr id="347" name="Group 346"/>
            <p:cNvGrpSpPr/>
            <p:nvPr/>
          </p:nvGrpSpPr>
          <p:grpSpPr>
            <a:xfrm>
              <a:off x="305112" y="985735"/>
              <a:ext cx="1682134" cy="570401"/>
              <a:chOff x="376239" y="492615"/>
              <a:chExt cx="1682134" cy="570401"/>
            </a:xfrm>
          </p:grpSpPr>
          <p:pic>
            <p:nvPicPr>
              <p:cNvPr id="363" name="Picture 36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5400000">
                <a:off x="1025200" y="-83266"/>
                <a:ext cx="384211" cy="1682134"/>
              </a:xfrm>
              <a:prstGeom prst="rect">
                <a:avLst/>
              </a:prstGeom>
              <a:solidFill>
                <a:schemeClr val="bg1"/>
              </a:solidFill>
            </p:spPr>
          </p:pic>
          <p:sp>
            <p:nvSpPr>
              <p:cNvPr id="364" name="barometer_pull"/>
              <p:cNvSpPr/>
              <p:nvPr/>
            </p:nvSpPr>
            <p:spPr>
              <a:xfrm rot="5400000">
                <a:off x="947946" y="464554"/>
                <a:ext cx="91651" cy="541357"/>
              </a:xfrm>
              <a:prstGeom prst="rect">
                <a:avLst/>
              </a:prstGeom>
              <a:solidFill>
                <a:srgbClr val="0070C0"/>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1" fontAlgn="auto" hangingPunct="1">
                  <a:spcBef>
                    <a:spcPts val="0"/>
                  </a:spcBef>
                  <a:spcAft>
                    <a:spcPts val="0"/>
                  </a:spcAft>
                </a:pPr>
                <a:r>
                  <a:rPr lang="en-US" sz="1000" dirty="0" smtClean="0">
                    <a:solidFill>
                      <a:prstClr val="white"/>
                    </a:solidFill>
                    <a:latin typeface="Arial Narrow" panose="020B0606020202030204" pitchFamily="34" charset="0"/>
                  </a:rPr>
                  <a:t> </a:t>
                </a:r>
                <a:endParaRPr lang="en-US" sz="1000" dirty="0">
                  <a:solidFill>
                    <a:prstClr val="white"/>
                  </a:solidFill>
                  <a:latin typeface="Arial Narrow" panose="020B0606020202030204" pitchFamily="34" charset="0"/>
                </a:endParaRPr>
              </a:p>
            </p:txBody>
          </p:sp>
          <p:sp>
            <p:nvSpPr>
              <p:cNvPr id="365" name="Oval 364"/>
              <p:cNvSpPr/>
              <p:nvPr/>
            </p:nvSpPr>
            <p:spPr>
              <a:xfrm>
                <a:off x="440656" y="617164"/>
                <a:ext cx="298400" cy="223481"/>
              </a:xfrm>
              <a:prstGeom prst="ellipse">
                <a:avLst/>
              </a:prstGeom>
              <a:solidFill>
                <a:srgbClr val="0070C0"/>
              </a:solidFill>
              <a:ln>
                <a:noFill/>
              </a:ln>
              <a:scene3d>
                <a:camera prst="orthographicFront"/>
                <a:lightRig rig="threePt" dir="t"/>
              </a:scene3d>
              <a:sp3d>
                <a:bevelT w="9525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1" fontAlgn="auto" hangingPunct="1">
                  <a:spcBef>
                    <a:spcPts val="0"/>
                  </a:spcBef>
                  <a:spcAft>
                    <a:spcPts val="0"/>
                  </a:spcAft>
                </a:pPr>
                <a:endParaRPr lang="en-US" sz="1000">
                  <a:solidFill>
                    <a:prstClr val="white"/>
                  </a:solidFill>
                  <a:latin typeface="Arial Narrow" panose="020B0606020202030204" pitchFamily="34" charset="0"/>
                </a:endParaRPr>
              </a:p>
            </p:txBody>
          </p:sp>
          <p:sp>
            <p:nvSpPr>
              <p:cNvPr id="366" name="Oval 365"/>
              <p:cNvSpPr/>
              <p:nvPr/>
            </p:nvSpPr>
            <p:spPr>
              <a:xfrm>
                <a:off x="493765" y="639078"/>
                <a:ext cx="199937" cy="9865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1" fontAlgn="auto" hangingPunct="1">
                  <a:spcBef>
                    <a:spcPts val="0"/>
                  </a:spcBef>
                  <a:spcAft>
                    <a:spcPts val="0"/>
                  </a:spcAft>
                </a:pPr>
                <a:endParaRPr lang="en-US" sz="1000">
                  <a:solidFill>
                    <a:prstClr val="white"/>
                  </a:solidFill>
                  <a:latin typeface="Arial Narrow" panose="020B0606020202030204" pitchFamily="34" charset="0"/>
                </a:endParaRPr>
              </a:p>
            </p:txBody>
          </p:sp>
          <p:sp>
            <p:nvSpPr>
              <p:cNvPr id="367" name="TextBox 366"/>
              <p:cNvSpPr txBox="1"/>
              <p:nvPr/>
            </p:nvSpPr>
            <p:spPr>
              <a:xfrm>
                <a:off x="956074" y="492615"/>
                <a:ext cx="216603" cy="184666"/>
              </a:xfrm>
              <a:prstGeom prst="rect">
                <a:avLst/>
              </a:prstGeom>
              <a:noFill/>
            </p:spPr>
            <p:txBody>
              <a:bodyPr wrap="square" rtlCol="0">
                <a:spAutoFit/>
              </a:bodyPr>
              <a:lstStyle/>
              <a:p>
                <a:pPr eaLnBrk="1" fontAlgn="auto" hangingPunct="1">
                  <a:spcBef>
                    <a:spcPts val="0"/>
                  </a:spcBef>
                  <a:spcAft>
                    <a:spcPts val="0"/>
                  </a:spcAft>
                </a:pPr>
                <a:r>
                  <a:rPr lang="en-US" sz="600" b="1" dirty="0" smtClean="0">
                    <a:solidFill>
                      <a:prstClr val="black"/>
                    </a:solidFill>
                    <a:latin typeface="Arial Narrow" panose="020B0606020202030204" pitchFamily="34" charset="0"/>
                    <a:ea typeface="+mn-ea"/>
                    <a:cs typeface="+mn-cs"/>
                  </a:rPr>
                  <a:t>4</a:t>
                </a:r>
                <a:endParaRPr lang="en-US" sz="600" b="1" dirty="0">
                  <a:solidFill>
                    <a:prstClr val="black"/>
                  </a:solidFill>
                  <a:latin typeface="Arial Narrow" panose="020B0606020202030204" pitchFamily="34" charset="0"/>
                  <a:ea typeface="+mn-ea"/>
                  <a:cs typeface="+mn-cs"/>
                </a:endParaRPr>
              </a:p>
            </p:txBody>
          </p:sp>
          <p:sp>
            <p:nvSpPr>
              <p:cNvPr id="368" name="TextBox 367"/>
              <p:cNvSpPr txBox="1"/>
              <p:nvPr/>
            </p:nvSpPr>
            <p:spPr>
              <a:xfrm>
                <a:off x="1233183" y="492615"/>
                <a:ext cx="247250" cy="184666"/>
              </a:xfrm>
              <a:prstGeom prst="rect">
                <a:avLst/>
              </a:prstGeom>
              <a:noFill/>
            </p:spPr>
            <p:txBody>
              <a:bodyPr wrap="square" rtlCol="0">
                <a:spAutoFit/>
              </a:bodyPr>
              <a:lstStyle/>
              <a:p>
                <a:pPr eaLnBrk="1" fontAlgn="auto" hangingPunct="1">
                  <a:spcBef>
                    <a:spcPts val="0"/>
                  </a:spcBef>
                  <a:spcAft>
                    <a:spcPts val="0"/>
                  </a:spcAft>
                </a:pPr>
                <a:r>
                  <a:rPr lang="en-US" sz="600" b="1" dirty="0" smtClean="0">
                    <a:solidFill>
                      <a:prstClr val="black"/>
                    </a:solidFill>
                    <a:latin typeface="Arial Narrow" panose="020B0606020202030204" pitchFamily="34" charset="0"/>
                    <a:ea typeface="+mn-ea"/>
                    <a:cs typeface="+mn-cs"/>
                  </a:rPr>
                  <a:t>8</a:t>
                </a:r>
                <a:endParaRPr lang="en-US" sz="600" b="1" dirty="0">
                  <a:solidFill>
                    <a:prstClr val="black"/>
                  </a:solidFill>
                  <a:latin typeface="Arial Narrow" panose="020B0606020202030204" pitchFamily="34" charset="0"/>
                  <a:ea typeface="+mn-ea"/>
                  <a:cs typeface="+mn-cs"/>
                </a:endParaRPr>
              </a:p>
            </p:txBody>
          </p:sp>
          <p:sp>
            <p:nvSpPr>
              <p:cNvPr id="369" name="TextBox 368"/>
              <p:cNvSpPr txBox="1"/>
              <p:nvPr/>
            </p:nvSpPr>
            <p:spPr>
              <a:xfrm>
                <a:off x="812302" y="492615"/>
                <a:ext cx="217216" cy="184666"/>
              </a:xfrm>
              <a:prstGeom prst="rect">
                <a:avLst/>
              </a:prstGeom>
              <a:noFill/>
            </p:spPr>
            <p:txBody>
              <a:bodyPr wrap="square" rtlCol="0">
                <a:spAutoFit/>
              </a:bodyPr>
              <a:lstStyle/>
              <a:p>
                <a:pPr eaLnBrk="1" fontAlgn="auto" hangingPunct="1">
                  <a:spcBef>
                    <a:spcPts val="0"/>
                  </a:spcBef>
                  <a:spcAft>
                    <a:spcPts val="0"/>
                  </a:spcAft>
                </a:pPr>
                <a:r>
                  <a:rPr lang="en-US" sz="600" b="1" dirty="0" smtClean="0">
                    <a:solidFill>
                      <a:prstClr val="black"/>
                    </a:solidFill>
                    <a:latin typeface="Arial Narrow" panose="020B0606020202030204" pitchFamily="34" charset="0"/>
                    <a:ea typeface="+mn-ea"/>
                    <a:cs typeface="+mn-cs"/>
                  </a:rPr>
                  <a:t>2</a:t>
                </a:r>
                <a:endParaRPr lang="en-US" sz="600" b="1" dirty="0">
                  <a:solidFill>
                    <a:prstClr val="black"/>
                  </a:solidFill>
                  <a:latin typeface="Arial Narrow" panose="020B0606020202030204" pitchFamily="34" charset="0"/>
                  <a:ea typeface="+mn-ea"/>
                  <a:cs typeface="+mn-cs"/>
                </a:endParaRPr>
              </a:p>
            </p:txBody>
          </p:sp>
          <p:sp>
            <p:nvSpPr>
              <p:cNvPr id="370" name="TextBox 369"/>
              <p:cNvSpPr txBox="1"/>
              <p:nvPr/>
            </p:nvSpPr>
            <p:spPr>
              <a:xfrm>
                <a:off x="660386" y="492615"/>
                <a:ext cx="230586" cy="184666"/>
              </a:xfrm>
              <a:prstGeom prst="rect">
                <a:avLst/>
              </a:prstGeom>
              <a:noFill/>
            </p:spPr>
            <p:txBody>
              <a:bodyPr wrap="square" rtlCol="0">
                <a:spAutoFit/>
              </a:bodyPr>
              <a:lstStyle/>
              <a:p>
                <a:pPr eaLnBrk="1" fontAlgn="auto" hangingPunct="1">
                  <a:spcBef>
                    <a:spcPts val="0"/>
                  </a:spcBef>
                  <a:spcAft>
                    <a:spcPts val="0"/>
                  </a:spcAft>
                </a:pPr>
                <a:r>
                  <a:rPr lang="en-US" sz="600" b="1" dirty="0" smtClean="0">
                    <a:solidFill>
                      <a:prstClr val="black"/>
                    </a:solidFill>
                    <a:latin typeface="Arial Narrow" panose="020B0606020202030204" pitchFamily="34" charset="0"/>
                    <a:ea typeface="+mn-ea"/>
                    <a:cs typeface="+mn-cs"/>
                  </a:rPr>
                  <a:t>0</a:t>
                </a:r>
                <a:endParaRPr lang="en-US" sz="600" b="1" dirty="0">
                  <a:solidFill>
                    <a:prstClr val="black"/>
                  </a:solidFill>
                  <a:latin typeface="Arial Narrow" panose="020B0606020202030204" pitchFamily="34" charset="0"/>
                  <a:ea typeface="+mn-ea"/>
                  <a:cs typeface="+mn-cs"/>
                </a:endParaRPr>
              </a:p>
            </p:txBody>
          </p:sp>
          <p:sp>
            <p:nvSpPr>
              <p:cNvPr id="371" name="TextBox 370"/>
              <p:cNvSpPr txBox="1"/>
              <p:nvPr/>
            </p:nvSpPr>
            <p:spPr>
              <a:xfrm>
                <a:off x="1077882" y="497563"/>
                <a:ext cx="252895" cy="184666"/>
              </a:xfrm>
              <a:prstGeom prst="rect">
                <a:avLst/>
              </a:prstGeom>
              <a:noFill/>
            </p:spPr>
            <p:txBody>
              <a:bodyPr wrap="square" rtlCol="0">
                <a:spAutoFit/>
              </a:bodyPr>
              <a:lstStyle/>
              <a:p>
                <a:pPr eaLnBrk="1" fontAlgn="auto" hangingPunct="1">
                  <a:spcBef>
                    <a:spcPts val="0"/>
                  </a:spcBef>
                  <a:spcAft>
                    <a:spcPts val="0"/>
                  </a:spcAft>
                </a:pPr>
                <a:r>
                  <a:rPr lang="en-US" sz="600" b="1" dirty="0" smtClean="0">
                    <a:solidFill>
                      <a:prstClr val="black"/>
                    </a:solidFill>
                    <a:latin typeface="Arial Narrow" panose="020B0606020202030204" pitchFamily="34" charset="0"/>
                    <a:ea typeface="+mn-ea"/>
                    <a:cs typeface="+mn-cs"/>
                  </a:rPr>
                  <a:t>6</a:t>
                </a:r>
                <a:endParaRPr lang="en-US" sz="600" b="1" dirty="0">
                  <a:solidFill>
                    <a:prstClr val="black"/>
                  </a:solidFill>
                  <a:latin typeface="Arial Narrow" panose="020B0606020202030204" pitchFamily="34" charset="0"/>
                  <a:ea typeface="+mn-ea"/>
                  <a:cs typeface="+mn-cs"/>
                </a:endParaRPr>
              </a:p>
            </p:txBody>
          </p:sp>
          <p:sp>
            <p:nvSpPr>
              <p:cNvPr id="372" name="TextBox 371"/>
              <p:cNvSpPr txBox="1"/>
              <p:nvPr/>
            </p:nvSpPr>
            <p:spPr>
              <a:xfrm>
                <a:off x="1350737" y="492615"/>
                <a:ext cx="319423" cy="184666"/>
              </a:xfrm>
              <a:prstGeom prst="rect">
                <a:avLst/>
              </a:prstGeom>
              <a:noFill/>
            </p:spPr>
            <p:txBody>
              <a:bodyPr wrap="square" rtlCol="0">
                <a:spAutoFit/>
              </a:bodyPr>
              <a:lstStyle/>
              <a:p>
                <a:pPr eaLnBrk="1" fontAlgn="auto" hangingPunct="1">
                  <a:spcBef>
                    <a:spcPts val="0"/>
                  </a:spcBef>
                  <a:spcAft>
                    <a:spcPts val="0"/>
                  </a:spcAft>
                </a:pPr>
                <a:r>
                  <a:rPr lang="en-US" sz="600" b="1" dirty="0" smtClean="0">
                    <a:solidFill>
                      <a:prstClr val="black"/>
                    </a:solidFill>
                    <a:latin typeface="Arial Narrow" panose="020B0606020202030204" pitchFamily="34" charset="0"/>
                    <a:ea typeface="+mn-ea"/>
                    <a:cs typeface="+mn-cs"/>
                  </a:rPr>
                  <a:t>10</a:t>
                </a:r>
                <a:endParaRPr lang="en-US" sz="600" b="1" dirty="0">
                  <a:solidFill>
                    <a:prstClr val="black"/>
                  </a:solidFill>
                  <a:latin typeface="Arial Narrow" panose="020B0606020202030204" pitchFamily="34" charset="0"/>
                  <a:ea typeface="+mn-ea"/>
                  <a:cs typeface="+mn-cs"/>
                </a:endParaRPr>
              </a:p>
            </p:txBody>
          </p:sp>
          <p:sp>
            <p:nvSpPr>
              <p:cNvPr id="373" name="TextBox 372"/>
              <p:cNvSpPr txBox="1"/>
              <p:nvPr/>
            </p:nvSpPr>
            <p:spPr>
              <a:xfrm>
                <a:off x="1510448" y="492615"/>
                <a:ext cx="319423" cy="184666"/>
              </a:xfrm>
              <a:prstGeom prst="rect">
                <a:avLst/>
              </a:prstGeom>
              <a:noFill/>
            </p:spPr>
            <p:txBody>
              <a:bodyPr wrap="square" rtlCol="0">
                <a:spAutoFit/>
              </a:bodyPr>
              <a:lstStyle/>
              <a:p>
                <a:pPr eaLnBrk="1" fontAlgn="auto" hangingPunct="1">
                  <a:spcBef>
                    <a:spcPts val="0"/>
                  </a:spcBef>
                  <a:spcAft>
                    <a:spcPts val="0"/>
                  </a:spcAft>
                </a:pPr>
                <a:r>
                  <a:rPr lang="en-US" sz="600" b="1" dirty="0" smtClean="0">
                    <a:solidFill>
                      <a:prstClr val="black"/>
                    </a:solidFill>
                    <a:latin typeface="Arial Narrow" panose="020B0606020202030204" pitchFamily="34" charset="0"/>
                    <a:ea typeface="+mn-ea"/>
                    <a:cs typeface="+mn-cs"/>
                  </a:rPr>
                  <a:t>12</a:t>
                </a:r>
                <a:endParaRPr lang="en-US" sz="600" b="1" dirty="0">
                  <a:solidFill>
                    <a:prstClr val="black"/>
                  </a:solidFill>
                  <a:latin typeface="Arial Narrow" panose="020B0606020202030204" pitchFamily="34" charset="0"/>
                  <a:ea typeface="+mn-ea"/>
                  <a:cs typeface="+mn-cs"/>
                </a:endParaRPr>
              </a:p>
            </p:txBody>
          </p:sp>
          <p:sp>
            <p:nvSpPr>
              <p:cNvPr id="374" name="TextBox 373"/>
              <p:cNvSpPr txBox="1"/>
              <p:nvPr/>
            </p:nvSpPr>
            <p:spPr>
              <a:xfrm>
                <a:off x="1670159" y="492615"/>
                <a:ext cx="319423" cy="184666"/>
              </a:xfrm>
              <a:prstGeom prst="rect">
                <a:avLst/>
              </a:prstGeom>
              <a:noFill/>
            </p:spPr>
            <p:txBody>
              <a:bodyPr wrap="square" rtlCol="0">
                <a:spAutoFit/>
              </a:bodyPr>
              <a:lstStyle/>
              <a:p>
                <a:pPr eaLnBrk="1" fontAlgn="auto" hangingPunct="1">
                  <a:spcBef>
                    <a:spcPts val="0"/>
                  </a:spcBef>
                  <a:spcAft>
                    <a:spcPts val="0"/>
                  </a:spcAft>
                </a:pPr>
                <a:r>
                  <a:rPr lang="en-US" sz="600" b="1" dirty="0" smtClean="0">
                    <a:solidFill>
                      <a:prstClr val="black"/>
                    </a:solidFill>
                    <a:latin typeface="Arial Narrow" panose="020B0606020202030204" pitchFamily="34" charset="0"/>
                    <a:ea typeface="+mn-ea"/>
                    <a:cs typeface="+mn-cs"/>
                  </a:rPr>
                  <a:t>14</a:t>
                </a:r>
                <a:endParaRPr lang="en-US" sz="600" b="1" dirty="0">
                  <a:solidFill>
                    <a:prstClr val="black"/>
                  </a:solidFill>
                  <a:latin typeface="Arial Narrow" panose="020B0606020202030204" pitchFamily="34" charset="0"/>
                  <a:ea typeface="+mn-ea"/>
                  <a:cs typeface="+mn-cs"/>
                </a:endParaRPr>
              </a:p>
            </p:txBody>
          </p:sp>
          <p:sp>
            <p:nvSpPr>
              <p:cNvPr id="375" name="TextBox 374"/>
              <p:cNvSpPr txBox="1"/>
              <p:nvPr/>
            </p:nvSpPr>
            <p:spPr>
              <a:xfrm>
                <a:off x="787420" y="823369"/>
                <a:ext cx="1195139" cy="215444"/>
              </a:xfrm>
              <a:prstGeom prst="rect">
                <a:avLst/>
              </a:prstGeom>
              <a:solidFill>
                <a:schemeClr val="bg1"/>
              </a:solidFill>
            </p:spPr>
            <p:txBody>
              <a:bodyPr wrap="square" rtlCol="0">
                <a:spAutoFit/>
              </a:bodyPr>
              <a:lstStyle/>
              <a:p>
                <a:pPr eaLnBrk="1" fontAlgn="auto" hangingPunct="1">
                  <a:spcBef>
                    <a:spcPts val="0"/>
                  </a:spcBef>
                  <a:spcAft>
                    <a:spcPts val="0"/>
                  </a:spcAft>
                </a:pPr>
                <a:r>
                  <a:rPr lang="en-US" sz="800" dirty="0" smtClean="0">
                    <a:solidFill>
                      <a:srgbClr val="0070C0"/>
                    </a:solidFill>
                    <a:latin typeface="Arial Narrow" panose="020B0606020202030204" pitchFamily="34" charset="0"/>
                    <a:ea typeface="+mn-ea"/>
                    <a:cs typeface="+mn-cs"/>
                  </a:rPr>
                  <a:t>2015 Talks</a:t>
                </a:r>
                <a:endParaRPr lang="en-US" sz="800" dirty="0">
                  <a:solidFill>
                    <a:srgbClr val="0070C0"/>
                  </a:solidFill>
                  <a:latin typeface="Arial Narrow" panose="020B0606020202030204" pitchFamily="34" charset="0"/>
                  <a:ea typeface="+mn-ea"/>
                  <a:cs typeface="+mn-cs"/>
                </a:endParaRPr>
              </a:p>
            </p:txBody>
          </p:sp>
          <p:sp>
            <p:nvSpPr>
              <p:cNvPr id="376" name="Rectangle 375"/>
              <p:cNvSpPr/>
              <p:nvPr/>
            </p:nvSpPr>
            <p:spPr>
              <a:xfrm>
                <a:off x="747975" y="836797"/>
                <a:ext cx="64327" cy="22621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1" fontAlgn="auto" hangingPunct="1">
                  <a:spcBef>
                    <a:spcPts val="0"/>
                  </a:spcBef>
                  <a:spcAft>
                    <a:spcPts val="0"/>
                  </a:spcAft>
                </a:pPr>
                <a:endParaRPr lang="en-US" sz="1800">
                  <a:solidFill>
                    <a:prstClr val="white"/>
                  </a:solidFill>
                </a:endParaRPr>
              </a:p>
            </p:txBody>
          </p:sp>
        </p:grpSp>
        <p:grpSp>
          <p:nvGrpSpPr>
            <p:cNvPr id="348" name="Group 347"/>
            <p:cNvGrpSpPr/>
            <p:nvPr/>
          </p:nvGrpSpPr>
          <p:grpSpPr>
            <a:xfrm>
              <a:off x="305111" y="1483079"/>
              <a:ext cx="1682134" cy="558299"/>
              <a:chOff x="376239" y="504717"/>
              <a:chExt cx="1682134" cy="558299"/>
            </a:xfrm>
          </p:grpSpPr>
          <p:pic>
            <p:nvPicPr>
              <p:cNvPr id="353" name="Picture 35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5400000">
                <a:off x="1025200" y="-83266"/>
                <a:ext cx="384211" cy="1682134"/>
              </a:xfrm>
              <a:prstGeom prst="rect">
                <a:avLst/>
              </a:prstGeom>
              <a:solidFill>
                <a:schemeClr val="bg1"/>
              </a:solidFill>
            </p:spPr>
          </p:pic>
          <p:sp>
            <p:nvSpPr>
              <p:cNvPr id="354" name="barometer_pull"/>
              <p:cNvSpPr/>
              <p:nvPr/>
            </p:nvSpPr>
            <p:spPr>
              <a:xfrm rot="5400000">
                <a:off x="832084" y="583621"/>
                <a:ext cx="88446" cy="306425"/>
              </a:xfrm>
              <a:prstGeom prst="rect">
                <a:avLst/>
              </a:prstGeom>
              <a:solidFill>
                <a:srgbClr val="0070C0"/>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1" fontAlgn="auto" hangingPunct="1">
                  <a:spcBef>
                    <a:spcPts val="0"/>
                  </a:spcBef>
                  <a:spcAft>
                    <a:spcPts val="0"/>
                  </a:spcAft>
                </a:pPr>
                <a:r>
                  <a:rPr lang="en-US" sz="1000" dirty="0" smtClean="0">
                    <a:solidFill>
                      <a:prstClr val="white"/>
                    </a:solidFill>
                    <a:latin typeface="Arial Narrow" panose="020B0606020202030204" pitchFamily="34" charset="0"/>
                  </a:rPr>
                  <a:t> </a:t>
                </a:r>
                <a:endParaRPr lang="en-US" sz="1000" dirty="0">
                  <a:solidFill>
                    <a:prstClr val="white"/>
                  </a:solidFill>
                  <a:latin typeface="Arial Narrow" panose="020B0606020202030204" pitchFamily="34" charset="0"/>
                </a:endParaRPr>
              </a:p>
            </p:txBody>
          </p:sp>
          <p:sp>
            <p:nvSpPr>
              <p:cNvPr id="355" name="Oval 354"/>
              <p:cNvSpPr/>
              <p:nvPr/>
            </p:nvSpPr>
            <p:spPr>
              <a:xfrm>
                <a:off x="440656" y="617164"/>
                <a:ext cx="298400" cy="223481"/>
              </a:xfrm>
              <a:prstGeom prst="ellipse">
                <a:avLst/>
              </a:prstGeom>
              <a:solidFill>
                <a:srgbClr val="0070C0"/>
              </a:solidFill>
              <a:ln>
                <a:noFill/>
              </a:ln>
              <a:scene3d>
                <a:camera prst="orthographicFront"/>
                <a:lightRig rig="threePt" dir="t"/>
              </a:scene3d>
              <a:sp3d>
                <a:bevelT w="9525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1" fontAlgn="auto" hangingPunct="1">
                  <a:spcBef>
                    <a:spcPts val="0"/>
                  </a:spcBef>
                  <a:spcAft>
                    <a:spcPts val="0"/>
                  </a:spcAft>
                </a:pPr>
                <a:endParaRPr lang="en-US" sz="1000">
                  <a:solidFill>
                    <a:prstClr val="white"/>
                  </a:solidFill>
                  <a:latin typeface="Arial Narrow" panose="020B0606020202030204" pitchFamily="34" charset="0"/>
                </a:endParaRPr>
              </a:p>
            </p:txBody>
          </p:sp>
          <p:sp>
            <p:nvSpPr>
              <p:cNvPr id="356" name="Oval 355"/>
              <p:cNvSpPr/>
              <p:nvPr/>
            </p:nvSpPr>
            <p:spPr>
              <a:xfrm>
                <a:off x="493765" y="639078"/>
                <a:ext cx="199937" cy="9865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1" fontAlgn="auto" hangingPunct="1">
                  <a:spcBef>
                    <a:spcPts val="0"/>
                  </a:spcBef>
                  <a:spcAft>
                    <a:spcPts val="0"/>
                  </a:spcAft>
                </a:pPr>
                <a:endParaRPr lang="en-US" sz="1000">
                  <a:solidFill>
                    <a:prstClr val="white"/>
                  </a:solidFill>
                  <a:latin typeface="Arial Narrow" panose="020B0606020202030204" pitchFamily="34" charset="0"/>
                </a:endParaRPr>
              </a:p>
            </p:txBody>
          </p:sp>
          <p:sp>
            <p:nvSpPr>
              <p:cNvPr id="357" name="TextBox 356"/>
              <p:cNvSpPr txBox="1"/>
              <p:nvPr/>
            </p:nvSpPr>
            <p:spPr>
              <a:xfrm>
                <a:off x="1174932" y="509864"/>
                <a:ext cx="371641" cy="184666"/>
              </a:xfrm>
              <a:prstGeom prst="rect">
                <a:avLst/>
              </a:prstGeom>
              <a:noFill/>
            </p:spPr>
            <p:txBody>
              <a:bodyPr wrap="square" rtlCol="0">
                <a:spAutoFit/>
              </a:bodyPr>
              <a:lstStyle/>
              <a:p>
                <a:pPr eaLnBrk="1" fontAlgn="auto" hangingPunct="1">
                  <a:spcBef>
                    <a:spcPts val="0"/>
                  </a:spcBef>
                  <a:spcAft>
                    <a:spcPts val="0"/>
                  </a:spcAft>
                </a:pPr>
                <a:r>
                  <a:rPr lang="en-US" sz="600" b="1" dirty="0" smtClean="0">
                    <a:solidFill>
                      <a:prstClr val="black"/>
                    </a:solidFill>
                    <a:latin typeface="Arial Narrow" panose="020B0606020202030204" pitchFamily="34" charset="0"/>
                    <a:ea typeface="+mn-ea"/>
                    <a:cs typeface="+mn-cs"/>
                  </a:rPr>
                  <a:t>$2K</a:t>
                </a:r>
                <a:endParaRPr lang="en-US" sz="600" b="1" dirty="0">
                  <a:solidFill>
                    <a:prstClr val="black"/>
                  </a:solidFill>
                  <a:latin typeface="Arial Narrow" panose="020B0606020202030204" pitchFamily="34" charset="0"/>
                  <a:ea typeface="+mn-ea"/>
                  <a:cs typeface="+mn-cs"/>
                </a:endParaRPr>
              </a:p>
            </p:txBody>
          </p:sp>
          <p:sp>
            <p:nvSpPr>
              <p:cNvPr id="358" name="TextBox 357"/>
              <p:cNvSpPr txBox="1"/>
              <p:nvPr/>
            </p:nvSpPr>
            <p:spPr>
              <a:xfrm>
                <a:off x="869295" y="508248"/>
                <a:ext cx="352090" cy="184666"/>
              </a:xfrm>
              <a:prstGeom prst="rect">
                <a:avLst/>
              </a:prstGeom>
              <a:noFill/>
            </p:spPr>
            <p:txBody>
              <a:bodyPr wrap="square" rtlCol="0">
                <a:spAutoFit/>
              </a:bodyPr>
              <a:lstStyle/>
              <a:p>
                <a:pPr eaLnBrk="1" fontAlgn="auto" hangingPunct="1">
                  <a:spcBef>
                    <a:spcPts val="0"/>
                  </a:spcBef>
                  <a:spcAft>
                    <a:spcPts val="0"/>
                  </a:spcAft>
                </a:pPr>
                <a:r>
                  <a:rPr lang="en-US" sz="600" b="1" dirty="0" smtClean="0">
                    <a:solidFill>
                      <a:prstClr val="black"/>
                    </a:solidFill>
                    <a:latin typeface="Arial Narrow" panose="020B0606020202030204" pitchFamily="34" charset="0"/>
                    <a:ea typeface="+mn-ea"/>
                    <a:cs typeface="+mn-cs"/>
                  </a:rPr>
                  <a:t>$1K</a:t>
                </a:r>
                <a:endParaRPr lang="en-US" sz="600" b="1" dirty="0">
                  <a:solidFill>
                    <a:prstClr val="black"/>
                  </a:solidFill>
                  <a:latin typeface="Arial Narrow" panose="020B0606020202030204" pitchFamily="34" charset="0"/>
                  <a:ea typeface="+mn-ea"/>
                  <a:cs typeface="+mn-cs"/>
                </a:endParaRPr>
              </a:p>
            </p:txBody>
          </p:sp>
          <p:sp>
            <p:nvSpPr>
              <p:cNvPr id="359" name="TextBox 358"/>
              <p:cNvSpPr txBox="1"/>
              <p:nvPr/>
            </p:nvSpPr>
            <p:spPr>
              <a:xfrm>
                <a:off x="1421621" y="504717"/>
                <a:ext cx="417759" cy="184666"/>
              </a:xfrm>
              <a:prstGeom prst="rect">
                <a:avLst/>
              </a:prstGeom>
              <a:noFill/>
            </p:spPr>
            <p:txBody>
              <a:bodyPr wrap="square" rtlCol="0">
                <a:spAutoFit/>
              </a:bodyPr>
              <a:lstStyle/>
              <a:p>
                <a:pPr eaLnBrk="1" fontAlgn="auto" hangingPunct="1">
                  <a:spcBef>
                    <a:spcPts val="0"/>
                  </a:spcBef>
                  <a:spcAft>
                    <a:spcPts val="0"/>
                  </a:spcAft>
                </a:pPr>
                <a:r>
                  <a:rPr lang="en-US" sz="600" b="1" dirty="0" smtClean="0">
                    <a:solidFill>
                      <a:prstClr val="black"/>
                    </a:solidFill>
                    <a:latin typeface="Arial Narrow" panose="020B0606020202030204" pitchFamily="34" charset="0"/>
                    <a:ea typeface="+mn-ea"/>
                    <a:cs typeface="+mn-cs"/>
                  </a:rPr>
                  <a:t>$3K</a:t>
                </a:r>
                <a:endParaRPr lang="en-US" sz="600" b="1" dirty="0">
                  <a:solidFill>
                    <a:prstClr val="black"/>
                  </a:solidFill>
                  <a:latin typeface="Arial Narrow" panose="020B0606020202030204" pitchFamily="34" charset="0"/>
                  <a:ea typeface="+mn-ea"/>
                  <a:cs typeface="+mn-cs"/>
                </a:endParaRPr>
              </a:p>
            </p:txBody>
          </p:sp>
          <p:sp>
            <p:nvSpPr>
              <p:cNvPr id="360" name="TextBox 359"/>
              <p:cNvSpPr txBox="1"/>
              <p:nvPr/>
            </p:nvSpPr>
            <p:spPr>
              <a:xfrm>
                <a:off x="1727888" y="514494"/>
                <a:ext cx="319423" cy="184666"/>
              </a:xfrm>
              <a:prstGeom prst="rect">
                <a:avLst/>
              </a:prstGeom>
              <a:noFill/>
            </p:spPr>
            <p:txBody>
              <a:bodyPr wrap="square" rtlCol="0">
                <a:spAutoFit/>
              </a:bodyPr>
              <a:lstStyle/>
              <a:p>
                <a:pPr eaLnBrk="1" fontAlgn="auto" hangingPunct="1">
                  <a:spcBef>
                    <a:spcPts val="0"/>
                  </a:spcBef>
                  <a:spcAft>
                    <a:spcPts val="0"/>
                  </a:spcAft>
                </a:pPr>
                <a:r>
                  <a:rPr lang="en-US" sz="600" b="1" dirty="0" smtClean="0">
                    <a:solidFill>
                      <a:prstClr val="black"/>
                    </a:solidFill>
                    <a:latin typeface="Arial Narrow" panose="020B0606020202030204" pitchFamily="34" charset="0"/>
                    <a:ea typeface="+mn-ea"/>
                    <a:cs typeface="+mn-cs"/>
                  </a:rPr>
                  <a:t>$4K</a:t>
                </a:r>
                <a:endParaRPr lang="en-US" sz="600" b="1" dirty="0">
                  <a:solidFill>
                    <a:prstClr val="black"/>
                  </a:solidFill>
                  <a:latin typeface="Arial Narrow" panose="020B0606020202030204" pitchFamily="34" charset="0"/>
                  <a:ea typeface="+mn-ea"/>
                  <a:cs typeface="+mn-cs"/>
                </a:endParaRPr>
              </a:p>
            </p:txBody>
          </p:sp>
          <p:sp>
            <p:nvSpPr>
              <p:cNvPr id="361" name="TextBox 360"/>
              <p:cNvSpPr txBox="1"/>
              <p:nvPr/>
            </p:nvSpPr>
            <p:spPr>
              <a:xfrm>
                <a:off x="787420" y="823369"/>
                <a:ext cx="1195139" cy="215444"/>
              </a:xfrm>
              <a:prstGeom prst="rect">
                <a:avLst/>
              </a:prstGeom>
              <a:solidFill>
                <a:schemeClr val="bg1"/>
              </a:solidFill>
            </p:spPr>
            <p:txBody>
              <a:bodyPr wrap="square" rtlCol="0">
                <a:spAutoFit/>
              </a:bodyPr>
              <a:lstStyle/>
              <a:p>
                <a:pPr eaLnBrk="1" fontAlgn="auto" hangingPunct="1">
                  <a:spcBef>
                    <a:spcPts val="0"/>
                  </a:spcBef>
                  <a:spcAft>
                    <a:spcPts val="0"/>
                  </a:spcAft>
                </a:pPr>
                <a:r>
                  <a:rPr lang="en-US" sz="800" dirty="0" smtClean="0">
                    <a:solidFill>
                      <a:srgbClr val="0070C0"/>
                    </a:solidFill>
                    <a:latin typeface="Arial Narrow" panose="020B0606020202030204" pitchFamily="34" charset="0"/>
                    <a:ea typeface="+mn-ea"/>
                    <a:cs typeface="+mn-cs"/>
                  </a:rPr>
                  <a:t>2015 Operating Funds</a:t>
                </a:r>
                <a:endParaRPr lang="en-US" sz="800" dirty="0">
                  <a:solidFill>
                    <a:srgbClr val="0070C0"/>
                  </a:solidFill>
                  <a:latin typeface="Arial Narrow" panose="020B0606020202030204" pitchFamily="34" charset="0"/>
                  <a:ea typeface="+mn-ea"/>
                  <a:cs typeface="+mn-cs"/>
                </a:endParaRPr>
              </a:p>
            </p:txBody>
          </p:sp>
          <p:sp>
            <p:nvSpPr>
              <p:cNvPr id="362" name="Rectangle 361"/>
              <p:cNvSpPr/>
              <p:nvPr/>
            </p:nvSpPr>
            <p:spPr>
              <a:xfrm>
                <a:off x="747975" y="836797"/>
                <a:ext cx="64327" cy="22621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1" fontAlgn="auto" hangingPunct="1">
                  <a:spcBef>
                    <a:spcPts val="0"/>
                  </a:spcBef>
                  <a:spcAft>
                    <a:spcPts val="0"/>
                  </a:spcAft>
                </a:pPr>
                <a:endParaRPr lang="en-US" sz="1800">
                  <a:solidFill>
                    <a:prstClr val="white"/>
                  </a:solidFill>
                </a:endParaRPr>
              </a:p>
            </p:txBody>
          </p:sp>
        </p:grpSp>
        <p:sp>
          <p:nvSpPr>
            <p:cNvPr id="349" name="Oval 348"/>
            <p:cNvSpPr/>
            <p:nvPr/>
          </p:nvSpPr>
          <p:spPr>
            <a:xfrm>
              <a:off x="1217130" y="708346"/>
              <a:ext cx="59531" cy="47845"/>
            </a:xfrm>
            <a:prstGeom prst="ellipse">
              <a:avLst/>
            </a:prstGeom>
            <a:solidFill>
              <a:srgbClr val="FF000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1" fontAlgn="auto" hangingPunct="1">
                <a:spcBef>
                  <a:spcPts val="0"/>
                </a:spcBef>
                <a:spcAft>
                  <a:spcPts val="0"/>
                </a:spcAft>
              </a:pPr>
              <a:endParaRPr lang="en-US" sz="1800">
                <a:solidFill>
                  <a:prstClr val="white"/>
                </a:solidFill>
              </a:endParaRPr>
            </a:p>
          </p:txBody>
        </p:sp>
        <p:sp>
          <p:nvSpPr>
            <p:cNvPr id="350" name="Oval 349"/>
            <p:cNvSpPr/>
            <p:nvPr/>
          </p:nvSpPr>
          <p:spPr>
            <a:xfrm>
              <a:off x="1071784" y="1191708"/>
              <a:ext cx="59531" cy="47845"/>
            </a:xfrm>
            <a:prstGeom prst="ellipse">
              <a:avLst/>
            </a:prstGeom>
            <a:solidFill>
              <a:srgbClr val="FF000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1" fontAlgn="auto" hangingPunct="1">
                <a:spcBef>
                  <a:spcPts val="0"/>
                </a:spcBef>
                <a:spcAft>
                  <a:spcPts val="0"/>
                </a:spcAft>
              </a:pPr>
              <a:endParaRPr lang="en-US" sz="1800">
                <a:solidFill>
                  <a:prstClr val="white"/>
                </a:solidFill>
              </a:endParaRPr>
            </a:p>
          </p:txBody>
        </p:sp>
        <p:sp>
          <p:nvSpPr>
            <p:cNvPr id="351" name="Oval 350"/>
            <p:cNvSpPr/>
            <p:nvPr/>
          </p:nvSpPr>
          <p:spPr>
            <a:xfrm>
              <a:off x="1217130" y="1677522"/>
              <a:ext cx="59531" cy="47845"/>
            </a:xfrm>
            <a:prstGeom prst="ellipse">
              <a:avLst/>
            </a:prstGeom>
            <a:solidFill>
              <a:srgbClr val="FF000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1" fontAlgn="auto" hangingPunct="1">
                <a:spcBef>
                  <a:spcPts val="0"/>
                </a:spcBef>
                <a:spcAft>
                  <a:spcPts val="0"/>
                </a:spcAft>
              </a:pPr>
              <a:endParaRPr lang="en-US" sz="1800">
                <a:solidFill>
                  <a:prstClr val="white"/>
                </a:solidFill>
              </a:endParaRPr>
            </a:p>
          </p:txBody>
        </p:sp>
        <p:sp>
          <p:nvSpPr>
            <p:cNvPr id="352" name="Rectangle 351"/>
            <p:cNvSpPr/>
            <p:nvPr/>
          </p:nvSpPr>
          <p:spPr>
            <a:xfrm>
              <a:off x="113024" y="119063"/>
              <a:ext cx="2144917" cy="2038350"/>
            </a:xfrm>
            <a:prstGeom prst="rect">
              <a:avLst/>
            </a:prstGeom>
            <a:noFill/>
            <a:ln>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1" fontAlgn="auto" hangingPunct="1">
                <a:spcBef>
                  <a:spcPts val="0"/>
                </a:spcBef>
                <a:spcAft>
                  <a:spcPts val="0"/>
                </a:spcAft>
              </a:pPr>
              <a:endParaRPr lang="en-US" sz="1800">
                <a:solidFill>
                  <a:prstClr val="white"/>
                </a:solidFill>
              </a:endParaRPr>
            </a:p>
          </p:txBody>
        </p:sp>
      </p:grpSp>
      <p:grpSp>
        <p:nvGrpSpPr>
          <p:cNvPr id="393" name="Group 392"/>
          <p:cNvGrpSpPr/>
          <p:nvPr/>
        </p:nvGrpSpPr>
        <p:grpSpPr>
          <a:xfrm>
            <a:off x="6805464" y="112713"/>
            <a:ext cx="2144917" cy="2038350"/>
            <a:chOff x="113024" y="119063"/>
            <a:chExt cx="2144917" cy="2038350"/>
          </a:xfrm>
        </p:grpSpPr>
        <p:sp>
          <p:nvSpPr>
            <p:cNvPr id="394" name="TextBox 393"/>
            <p:cNvSpPr txBox="1"/>
            <p:nvPr/>
          </p:nvSpPr>
          <p:spPr>
            <a:xfrm>
              <a:off x="781894" y="177693"/>
              <a:ext cx="912429" cy="369332"/>
            </a:xfrm>
            <a:prstGeom prst="rect">
              <a:avLst/>
            </a:prstGeom>
            <a:noFill/>
          </p:spPr>
          <p:txBody>
            <a:bodyPr wrap="none" rtlCol="0">
              <a:spAutoFit/>
              <a:scene3d>
                <a:camera prst="orthographicFront"/>
                <a:lightRig rig="soft" dir="t">
                  <a:rot lat="0" lon="0" rev="15600000"/>
                </a:lightRig>
              </a:scene3d>
              <a:sp3d extrusionH="57150" prstMaterial="softEdge">
                <a:bevelT w="25400" h="38100"/>
              </a:sp3d>
            </a:bodyPr>
            <a:lstStyle/>
            <a:p>
              <a:pPr algn="ctr" eaLnBrk="1" fontAlgn="auto" hangingPunct="1">
                <a:spcBef>
                  <a:spcPts val="0"/>
                </a:spcBef>
                <a:spcAft>
                  <a:spcPts val="0"/>
                </a:spcAft>
              </a:pPr>
              <a:r>
                <a:rPr lang="en-US" sz="1800" b="1" dirty="0" smtClean="0">
                  <a:ln/>
                  <a:solidFill>
                    <a:srgbClr val="7F8FA9"/>
                  </a:solidFill>
                  <a:latin typeface="Calibri" panose="020F0502020204030204"/>
                  <a:ea typeface="+mn-ea"/>
                  <a:cs typeface="+mn-cs"/>
                </a:rPr>
                <a:t>ED/CAS</a:t>
              </a:r>
              <a:endParaRPr lang="en-US" sz="1800" b="1" dirty="0">
                <a:ln/>
                <a:solidFill>
                  <a:srgbClr val="7F8FA9"/>
                </a:solidFill>
                <a:latin typeface="Calibri" panose="020F0502020204030204"/>
                <a:ea typeface="+mn-ea"/>
                <a:cs typeface="+mn-cs"/>
              </a:endParaRPr>
            </a:p>
          </p:txBody>
        </p:sp>
        <p:grpSp>
          <p:nvGrpSpPr>
            <p:cNvPr id="395" name="Group 394"/>
            <p:cNvGrpSpPr/>
            <p:nvPr/>
          </p:nvGrpSpPr>
          <p:grpSpPr>
            <a:xfrm>
              <a:off x="305113" y="497378"/>
              <a:ext cx="1682134" cy="570401"/>
              <a:chOff x="376239" y="492615"/>
              <a:chExt cx="1682134" cy="570401"/>
            </a:xfrm>
          </p:grpSpPr>
          <p:pic>
            <p:nvPicPr>
              <p:cNvPr id="426" name="Picture 42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5400000">
                <a:off x="1025200" y="-83266"/>
                <a:ext cx="384211" cy="1682134"/>
              </a:xfrm>
              <a:prstGeom prst="rect">
                <a:avLst/>
              </a:prstGeom>
              <a:solidFill>
                <a:schemeClr val="bg1"/>
              </a:solidFill>
            </p:spPr>
          </p:pic>
          <p:sp>
            <p:nvSpPr>
              <p:cNvPr id="427" name="barometer_pull"/>
              <p:cNvSpPr/>
              <p:nvPr/>
            </p:nvSpPr>
            <p:spPr>
              <a:xfrm rot="5400000">
                <a:off x="757675" y="647759"/>
                <a:ext cx="98715" cy="167877"/>
              </a:xfrm>
              <a:prstGeom prst="rect">
                <a:avLst/>
              </a:prstGeom>
              <a:solidFill>
                <a:srgbClr val="0070C0"/>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1" fontAlgn="auto" hangingPunct="1">
                  <a:spcBef>
                    <a:spcPts val="0"/>
                  </a:spcBef>
                  <a:spcAft>
                    <a:spcPts val="0"/>
                  </a:spcAft>
                </a:pPr>
                <a:r>
                  <a:rPr lang="en-US" sz="1000" dirty="0" smtClean="0">
                    <a:solidFill>
                      <a:prstClr val="white"/>
                    </a:solidFill>
                    <a:latin typeface="Arial Narrow" panose="020B0606020202030204" pitchFamily="34" charset="0"/>
                  </a:rPr>
                  <a:t> </a:t>
                </a:r>
                <a:endParaRPr lang="en-US" sz="1000" dirty="0">
                  <a:solidFill>
                    <a:prstClr val="white"/>
                  </a:solidFill>
                  <a:latin typeface="Arial Narrow" panose="020B0606020202030204" pitchFamily="34" charset="0"/>
                </a:endParaRPr>
              </a:p>
            </p:txBody>
          </p:sp>
          <p:sp>
            <p:nvSpPr>
              <p:cNvPr id="428" name="Oval 427"/>
              <p:cNvSpPr/>
              <p:nvPr/>
            </p:nvSpPr>
            <p:spPr>
              <a:xfrm>
                <a:off x="440656" y="617164"/>
                <a:ext cx="298400" cy="223481"/>
              </a:xfrm>
              <a:prstGeom prst="ellipse">
                <a:avLst/>
              </a:prstGeom>
              <a:solidFill>
                <a:srgbClr val="0070C0"/>
              </a:solidFill>
              <a:ln>
                <a:noFill/>
              </a:ln>
              <a:scene3d>
                <a:camera prst="orthographicFront"/>
                <a:lightRig rig="threePt" dir="t"/>
              </a:scene3d>
              <a:sp3d>
                <a:bevelT w="9525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1" fontAlgn="auto" hangingPunct="1">
                  <a:spcBef>
                    <a:spcPts val="0"/>
                  </a:spcBef>
                  <a:spcAft>
                    <a:spcPts val="0"/>
                  </a:spcAft>
                </a:pPr>
                <a:endParaRPr lang="en-US" sz="1000">
                  <a:solidFill>
                    <a:prstClr val="white"/>
                  </a:solidFill>
                  <a:latin typeface="Arial Narrow" panose="020B0606020202030204" pitchFamily="34" charset="0"/>
                </a:endParaRPr>
              </a:p>
            </p:txBody>
          </p:sp>
          <p:sp>
            <p:nvSpPr>
              <p:cNvPr id="429" name="Oval 428"/>
              <p:cNvSpPr/>
              <p:nvPr/>
            </p:nvSpPr>
            <p:spPr>
              <a:xfrm>
                <a:off x="493765" y="639078"/>
                <a:ext cx="199937" cy="9865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1" fontAlgn="auto" hangingPunct="1">
                  <a:spcBef>
                    <a:spcPts val="0"/>
                  </a:spcBef>
                  <a:spcAft>
                    <a:spcPts val="0"/>
                  </a:spcAft>
                </a:pPr>
                <a:endParaRPr lang="en-US" sz="1000">
                  <a:solidFill>
                    <a:prstClr val="white"/>
                  </a:solidFill>
                  <a:latin typeface="Arial Narrow" panose="020B0606020202030204" pitchFamily="34" charset="0"/>
                </a:endParaRPr>
              </a:p>
            </p:txBody>
          </p:sp>
          <p:sp>
            <p:nvSpPr>
              <p:cNvPr id="430" name="TextBox 429"/>
              <p:cNvSpPr txBox="1"/>
              <p:nvPr/>
            </p:nvSpPr>
            <p:spPr>
              <a:xfrm>
                <a:off x="956074" y="492615"/>
                <a:ext cx="216603" cy="184666"/>
              </a:xfrm>
              <a:prstGeom prst="rect">
                <a:avLst/>
              </a:prstGeom>
              <a:noFill/>
            </p:spPr>
            <p:txBody>
              <a:bodyPr wrap="square" rtlCol="0">
                <a:spAutoFit/>
              </a:bodyPr>
              <a:lstStyle/>
              <a:p>
                <a:pPr eaLnBrk="1" fontAlgn="auto" hangingPunct="1">
                  <a:spcBef>
                    <a:spcPts val="0"/>
                  </a:spcBef>
                  <a:spcAft>
                    <a:spcPts val="0"/>
                  </a:spcAft>
                </a:pPr>
                <a:r>
                  <a:rPr lang="en-US" sz="600" b="1" dirty="0" smtClean="0">
                    <a:solidFill>
                      <a:prstClr val="black"/>
                    </a:solidFill>
                    <a:latin typeface="Arial Narrow" panose="020B0606020202030204" pitchFamily="34" charset="0"/>
                    <a:ea typeface="+mn-ea"/>
                    <a:cs typeface="+mn-cs"/>
                  </a:rPr>
                  <a:t>4</a:t>
                </a:r>
                <a:endParaRPr lang="en-US" sz="600" b="1" dirty="0">
                  <a:solidFill>
                    <a:prstClr val="black"/>
                  </a:solidFill>
                  <a:latin typeface="Arial Narrow" panose="020B0606020202030204" pitchFamily="34" charset="0"/>
                  <a:ea typeface="+mn-ea"/>
                  <a:cs typeface="+mn-cs"/>
                </a:endParaRPr>
              </a:p>
            </p:txBody>
          </p:sp>
          <p:sp>
            <p:nvSpPr>
              <p:cNvPr id="431" name="TextBox 430"/>
              <p:cNvSpPr txBox="1"/>
              <p:nvPr/>
            </p:nvSpPr>
            <p:spPr>
              <a:xfrm>
                <a:off x="1233183" y="492615"/>
                <a:ext cx="247250" cy="184666"/>
              </a:xfrm>
              <a:prstGeom prst="rect">
                <a:avLst/>
              </a:prstGeom>
              <a:noFill/>
            </p:spPr>
            <p:txBody>
              <a:bodyPr wrap="square" rtlCol="0">
                <a:spAutoFit/>
              </a:bodyPr>
              <a:lstStyle/>
              <a:p>
                <a:pPr eaLnBrk="1" fontAlgn="auto" hangingPunct="1">
                  <a:spcBef>
                    <a:spcPts val="0"/>
                  </a:spcBef>
                  <a:spcAft>
                    <a:spcPts val="0"/>
                  </a:spcAft>
                </a:pPr>
                <a:r>
                  <a:rPr lang="en-US" sz="600" b="1" dirty="0" smtClean="0">
                    <a:solidFill>
                      <a:prstClr val="black"/>
                    </a:solidFill>
                    <a:latin typeface="Arial Narrow" panose="020B0606020202030204" pitchFamily="34" charset="0"/>
                    <a:ea typeface="+mn-ea"/>
                    <a:cs typeface="+mn-cs"/>
                  </a:rPr>
                  <a:t>8</a:t>
                </a:r>
                <a:endParaRPr lang="en-US" sz="600" b="1" dirty="0">
                  <a:solidFill>
                    <a:prstClr val="black"/>
                  </a:solidFill>
                  <a:latin typeface="Arial Narrow" panose="020B0606020202030204" pitchFamily="34" charset="0"/>
                  <a:ea typeface="+mn-ea"/>
                  <a:cs typeface="+mn-cs"/>
                </a:endParaRPr>
              </a:p>
            </p:txBody>
          </p:sp>
          <p:sp>
            <p:nvSpPr>
              <p:cNvPr id="432" name="TextBox 431"/>
              <p:cNvSpPr txBox="1"/>
              <p:nvPr/>
            </p:nvSpPr>
            <p:spPr>
              <a:xfrm>
                <a:off x="812302" y="492615"/>
                <a:ext cx="217216" cy="184666"/>
              </a:xfrm>
              <a:prstGeom prst="rect">
                <a:avLst/>
              </a:prstGeom>
              <a:noFill/>
            </p:spPr>
            <p:txBody>
              <a:bodyPr wrap="square" rtlCol="0">
                <a:spAutoFit/>
              </a:bodyPr>
              <a:lstStyle/>
              <a:p>
                <a:pPr eaLnBrk="1" fontAlgn="auto" hangingPunct="1">
                  <a:spcBef>
                    <a:spcPts val="0"/>
                  </a:spcBef>
                  <a:spcAft>
                    <a:spcPts val="0"/>
                  </a:spcAft>
                </a:pPr>
                <a:r>
                  <a:rPr lang="en-US" sz="600" b="1" dirty="0" smtClean="0">
                    <a:solidFill>
                      <a:prstClr val="black"/>
                    </a:solidFill>
                    <a:latin typeface="Arial Narrow" panose="020B0606020202030204" pitchFamily="34" charset="0"/>
                    <a:ea typeface="+mn-ea"/>
                    <a:cs typeface="+mn-cs"/>
                  </a:rPr>
                  <a:t>2</a:t>
                </a:r>
                <a:endParaRPr lang="en-US" sz="600" b="1" dirty="0">
                  <a:solidFill>
                    <a:prstClr val="black"/>
                  </a:solidFill>
                  <a:latin typeface="Arial Narrow" panose="020B0606020202030204" pitchFamily="34" charset="0"/>
                  <a:ea typeface="+mn-ea"/>
                  <a:cs typeface="+mn-cs"/>
                </a:endParaRPr>
              </a:p>
            </p:txBody>
          </p:sp>
          <p:sp>
            <p:nvSpPr>
              <p:cNvPr id="433" name="TextBox 432"/>
              <p:cNvSpPr txBox="1"/>
              <p:nvPr/>
            </p:nvSpPr>
            <p:spPr>
              <a:xfrm>
                <a:off x="660386" y="492615"/>
                <a:ext cx="230586" cy="184666"/>
              </a:xfrm>
              <a:prstGeom prst="rect">
                <a:avLst/>
              </a:prstGeom>
              <a:noFill/>
            </p:spPr>
            <p:txBody>
              <a:bodyPr wrap="square" rtlCol="0">
                <a:spAutoFit/>
              </a:bodyPr>
              <a:lstStyle/>
              <a:p>
                <a:pPr eaLnBrk="1" fontAlgn="auto" hangingPunct="1">
                  <a:spcBef>
                    <a:spcPts val="0"/>
                  </a:spcBef>
                  <a:spcAft>
                    <a:spcPts val="0"/>
                  </a:spcAft>
                </a:pPr>
                <a:r>
                  <a:rPr lang="en-US" sz="600" b="1" dirty="0" smtClean="0">
                    <a:solidFill>
                      <a:prstClr val="black"/>
                    </a:solidFill>
                    <a:latin typeface="Arial Narrow" panose="020B0606020202030204" pitchFamily="34" charset="0"/>
                    <a:ea typeface="+mn-ea"/>
                    <a:cs typeface="+mn-cs"/>
                  </a:rPr>
                  <a:t>0</a:t>
                </a:r>
                <a:endParaRPr lang="en-US" sz="600" b="1" dirty="0">
                  <a:solidFill>
                    <a:prstClr val="black"/>
                  </a:solidFill>
                  <a:latin typeface="Arial Narrow" panose="020B0606020202030204" pitchFamily="34" charset="0"/>
                  <a:ea typeface="+mn-ea"/>
                  <a:cs typeface="+mn-cs"/>
                </a:endParaRPr>
              </a:p>
            </p:txBody>
          </p:sp>
          <p:sp>
            <p:nvSpPr>
              <p:cNvPr id="434" name="TextBox 433"/>
              <p:cNvSpPr txBox="1"/>
              <p:nvPr/>
            </p:nvSpPr>
            <p:spPr>
              <a:xfrm>
                <a:off x="1103913" y="492615"/>
                <a:ext cx="252895" cy="184666"/>
              </a:xfrm>
              <a:prstGeom prst="rect">
                <a:avLst/>
              </a:prstGeom>
              <a:noFill/>
            </p:spPr>
            <p:txBody>
              <a:bodyPr wrap="square" rtlCol="0">
                <a:spAutoFit/>
              </a:bodyPr>
              <a:lstStyle/>
              <a:p>
                <a:pPr eaLnBrk="1" fontAlgn="auto" hangingPunct="1">
                  <a:spcBef>
                    <a:spcPts val="0"/>
                  </a:spcBef>
                  <a:spcAft>
                    <a:spcPts val="0"/>
                  </a:spcAft>
                </a:pPr>
                <a:r>
                  <a:rPr lang="en-US" sz="600" b="1" dirty="0" smtClean="0">
                    <a:solidFill>
                      <a:prstClr val="black"/>
                    </a:solidFill>
                    <a:latin typeface="Arial Narrow" panose="020B0606020202030204" pitchFamily="34" charset="0"/>
                    <a:ea typeface="+mn-ea"/>
                    <a:cs typeface="+mn-cs"/>
                  </a:rPr>
                  <a:t>6</a:t>
                </a:r>
                <a:endParaRPr lang="en-US" sz="600" b="1" dirty="0">
                  <a:solidFill>
                    <a:prstClr val="black"/>
                  </a:solidFill>
                  <a:latin typeface="Arial Narrow" panose="020B0606020202030204" pitchFamily="34" charset="0"/>
                  <a:ea typeface="+mn-ea"/>
                  <a:cs typeface="+mn-cs"/>
                </a:endParaRPr>
              </a:p>
            </p:txBody>
          </p:sp>
          <p:sp>
            <p:nvSpPr>
              <p:cNvPr id="435" name="TextBox 434"/>
              <p:cNvSpPr txBox="1"/>
              <p:nvPr/>
            </p:nvSpPr>
            <p:spPr>
              <a:xfrm>
                <a:off x="1350737" y="492615"/>
                <a:ext cx="319423" cy="184666"/>
              </a:xfrm>
              <a:prstGeom prst="rect">
                <a:avLst/>
              </a:prstGeom>
              <a:noFill/>
            </p:spPr>
            <p:txBody>
              <a:bodyPr wrap="square" rtlCol="0">
                <a:spAutoFit/>
              </a:bodyPr>
              <a:lstStyle/>
              <a:p>
                <a:pPr eaLnBrk="1" fontAlgn="auto" hangingPunct="1">
                  <a:spcBef>
                    <a:spcPts val="0"/>
                  </a:spcBef>
                  <a:spcAft>
                    <a:spcPts val="0"/>
                  </a:spcAft>
                </a:pPr>
                <a:r>
                  <a:rPr lang="en-US" sz="600" b="1" dirty="0" smtClean="0">
                    <a:solidFill>
                      <a:prstClr val="black"/>
                    </a:solidFill>
                    <a:latin typeface="Arial Narrow" panose="020B0606020202030204" pitchFamily="34" charset="0"/>
                    <a:ea typeface="+mn-ea"/>
                    <a:cs typeface="+mn-cs"/>
                  </a:rPr>
                  <a:t>10</a:t>
                </a:r>
                <a:endParaRPr lang="en-US" sz="600" b="1" dirty="0">
                  <a:solidFill>
                    <a:prstClr val="black"/>
                  </a:solidFill>
                  <a:latin typeface="Arial Narrow" panose="020B0606020202030204" pitchFamily="34" charset="0"/>
                  <a:ea typeface="+mn-ea"/>
                  <a:cs typeface="+mn-cs"/>
                </a:endParaRPr>
              </a:p>
            </p:txBody>
          </p:sp>
          <p:sp>
            <p:nvSpPr>
              <p:cNvPr id="436" name="TextBox 435"/>
              <p:cNvSpPr txBox="1"/>
              <p:nvPr/>
            </p:nvSpPr>
            <p:spPr>
              <a:xfrm>
                <a:off x="1510448" y="492615"/>
                <a:ext cx="319423" cy="184666"/>
              </a:xfrm>
              <a:prstGeom prst="rect">
                <a:avLst/>
              </a:prstGeom>
              <a:noFill/>
            </p:spPr>
            <p:txBody>
              <a:bodyPr wrap="square" rtlCol="0">
                <a:spAutoFit/>
              </a:bodyPr>
              <a:lstStyle/>
              <a:p>
                <a:pPr eaLnBrk="1" fontAlgn="auto" hangingPunct="1">
                  <a:spcBef>
                    <a:spcPts val="0"/>
                  </a:spcBef>
                  <a:spcAft>
                    <a:spcPts val="0"/>
                  </a:spcAft>
                </a:pPr>
                <a:r>
                  <a:rPr lang="en-US" sz="600" b="1" dirty="0" smtClean="0">
                    <a:solidFill>
                      <a:prstClr val="black"/>
                    </a:solidFill>
                    <a:latin typeface="Arial Narrow" panose="020B0606020202030204" pitchFamily="34" charset="0"/>
                    <a:ea typeface="+mn-ea"/>
                    <a:cs typeface="+mn-cs"/>
                  </a:rPr>
                  <a:t>12</a:t>
                </a:r>
                <a:endParaRPr lang="en-US" sz="600" b="1" dirty="0">
                  <a:solidFill>
                    <a:prstClr val="black"/>
                  </a:solidFill>
                  <a:latin typeface="Arial Narrow" panose="020B0606020202030204" pitchFamily="34" charset="0"/>
                  <a:ea typeface="+mn-ea"/>
                  <a:cs typeface="+mn-cs"/>
                </a:endParaRPr>
              </a:p>
            </p:txBody>
          </p:sp>
          <p:sp>
            <p:nvSpPr>
              <p:cNvPr id="437" name="TextBox 436"/>
              <p:cNvSpPr txBox="1"/>
              <p:nvPr/>
            </p:nvSpPr>
            <p:spPr>
              <a:xfrm>
                <a:off x="1670159" y="492615"/>
                <a:ext cx="319423" cy="184666"/>
              </a:xfrm>
              <a:prstGeom prst="rect">
                <a:avLst/>
              </a:prstGeom>
              <a:noFill/>
            </p:spPr>
            <p:txBody>
              <a:bodyPr wrap="square" rtlCol="0">
                <a:spAutoFit/>
              </a:bodyPr>
              <a:lstStyle/>
              <a:p>
                <a:pPr eaLnBrk="1" fontAlgn="auto" hangingPunct="1">
                  <a:spcBef>
                    <a:spcPts val="0"/>
                  </a:spcBef>
                  <a:spcAft>
                    <a:spcPts val="0"/>
                  </a:spcAft>
                </a:pPr>
                <a:r>
                  <a:rPr lang="en-US" sz="600" b="1" dirty="0" smtClean="0">
                    <a:solidFill>
                      <a:prstClr val="black"/>
                    </a:solidFill>
                    <a:latin typeface="Arial Narrow" panose="020B0606020202030204" pitchFamily="34" charset="0"/>
                    <a:ea typeface="+mn-ea"/>
                    <a:cs typeface="+mn-cs"/>
                  </a:rPr>
                  <a:t>14</a:t>
                </a:r>
                <a:endParaRPr lang="en-US" sz="600" b="1" dirty="0">
                  <a:solidFill>
                    <a:prstClr val="black"/>
                  </a:solidFill>
                  <a:latin typeface="Arial Narrow" panose="020B0606020202030204" pitchFamily="34" charset="0"/>
                  <a:ea typeface="+mn-ea"/>
                  <a:cs typeface="+mn-cs"/>
                </a:endParaRPr>
              </a:p>
            </p:txBody>
          </p:sp>
          <p:sp>
            <p:nvSpPr>
              <p:cNvPr id="439" name="TextBox 438"/>
              <p:cNvSpPr txBox="1"/>
              <p:nvPr/>
            </p:nvSpPr>
            <p:spPr>
              <a:xfrm>
                <a:off x="801218" y="822658"/>
                <a:ext cx="1188194" cy="215444"/>
              </a:xfrm>
              <a:prstGeom prst="rect">
                <a:avLst/>
              </a:prstGeom>
              <a:solidFill>
                <a:schemeClr val="bg1"/>
              </a:solidFill>
            </p:spPr>
            <p:txBody>
              <a:bodyPr wrap="square" rtlCol="0">
                <a:spAutoFit/>
              </a:bodyPr>
              <a:lstStyle/>
              <a:p>
                <a:pPr eaLnBrk="1" fontAlgn="auto" hangingPunct="1">
                  <a:spcBef>
                    <a:spcPts val="0"/>
                  </a:spcBef>
                  <a:spcAft>
                    <a:spcPts val="0"/>
                  </a:spcAft>
                </a:pPr>
                <a:r>
                  <a:rPr lang="en-US" sz="800" dirty="0" smtClean="0">
                    <a:solidFill>
                      <a:srgbClr val="0070C0"/>
                    </a:solidFill>
                    <a:latin typeface="Arial Narrow" panose="020B0606020202030204" pitchFamily="34" charset="0"/>
                    <a:ea typeface="+mn-ea"/>
                    <a:cs typeface="+mn-cs"/>
                  </a:rPr>
                  <a:t>Officers/Volunteers</a:t>
                </a:r>
                <a:endParaRPr lang="en-US" sz="800" dirty="0">
                  <a:solidFill>
                    <a:srgbClr val="0070C0"/>
                  </a:solidFill>
                  <a:latin typeface="Arial Narrow" panose="020B0606020202030204" pitchFamily="34" charset="0"/>
                  <a:ea typeface="+mn-ea"/>
                  <a:cs typeface="+mn-cs"/>
                </a:endParaRPr>
              </a:p>
            </p:txBody>
          </p:sp>
          <p:sp>
            <p:nvSpPr>
              <p:cNvPr id="441" name="Rectangle 440"/>
              <p:cNvSpPr/>
              <p:nvPr/>
            </p:nvSpPr>
            <p:spPr>
              <a:xfrm>
                <a:off x="747975" y="836797"/>
                <a:ext cx="64327" cy="22621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1" fontAlgn="auto" hangingPunct="1">
                  <a:spcBef>
                    <a:spcPts val="0"/>
                  </a:spcBef>
                  <a:spcAft>
                    <a:spcPts val="0"/>
                  </a:spcAft>
                </a:pPr>
                <a:endParaRPr lang="en-US" sz="1800">
                  <a:solidFill>
                    <a:prstClr val="white"/>
                  </a:solidFill>
                </a:endParaRPr>
              </a:p>
            </p:txBody>
          </p:sp>
        </p:grpSp>
        <p:grpSp>
          <p:nvGrpSpPr>
            <p:cNvPr id="396" name="Group 395"/>
            <p:cNvGrpSpPr/>
            <p:nvPr/>
          </p:nvGrpSpPr>
          <p:grpSpPr>
            <a:xfrm>
              <a:off x="305112" y="985735"/>
              <a:ext cx="1682134" cy="570401"/>
              <a:chOff x="376239" y="492615"/>
              <a:chExt cx="1682134" cy="570401"/>
            </a:xfrm>
          </p:grpSpPr>
          <p:pic>
            <p:nvPicPr>
              <p:cNvPr id="412" name="Picture 41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5400000">
                <a:off x="1025200" y="-83266"/>
                <a:ext cx="384211" cy="1682134"/>
              </a:xfrm>
              <a:prstGeom prst="rect">
                <a:avLst/>
              </a:prstGeom>
              <a:solidFill>
                <a:schemeClr val="bg1"/>
              </a:solidFill>
            </p:spPr>
          </p:pic>
          <p:sp>
            <p:nvSpPr>
              <p:cNvPr id="413" name="barometer_pull"/>
              <p:cNvSpPr/>
              <p:nvPr/>
            </p:nvSpPr>
            <p:spPr>
              <a:xfrm rot="5400000">
                <a:off x="696596" y="708839"/>
                <a:ext cx="98715" cy="45719"/>
              </a:xfrm>
              <a:prstGeom prst="rect">
                <a:avLst/>
              </a:prstGeom>
              <a:solidFill>
                <a:srgbClr val="0070C0"/>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1" fontAlgn="auto" hangingPunct="1">
                  <a:spcBef>
                    <a:spcPts val="0"/>
                  </a:spcBef>
                  <a:spcAft>
                    <a:spcPts val="0"/>
                  </a:spcAft>
                </a:pPr>
                <a:r>
                  <a:rPr lang="en-US" sz="1000" dirty="0" smtClean="0">
                    <a:solidFill>
                      <a:prstClr val="white"/>
                    </a:solidFill>
                    <a:latin typeface="Arial Narrow" panose="020B0606020202030204" pitchFamily="34" charset="0"/>
                  </a:rPr>
                  <a:t> </a:t>
                </a:r>
                <a:endParaRPr lang="en-US" sz="1000" dirty="0">
                  <a:solidFill>
                    <a:prstClr val="white"/>
                  </a:solidFill>
                  <a:latin typeface="Arial Narrow" panose="020B0606020202030204" pitchFamily="34" charset="0"/>
                </a:endParaRPr>
              </a:p>
            </p:txBody>
          </p:sp>
          <p:sp>
            <p:nvSpPr>
              <p:cNvPr id="414" name="Oval 413"/>
              <p:cNvSpPr/>
              <p:nvPr/>
            </p:nvSpPr>
            <p:spPr>
              <a:xfrm>
                <a:off x="440656" y="617164"/>
                <a:ext cx="298400" cy="223481"/>
              </a:xfrm>
              <a:prstGeom prst="ellipse">
                <a:avLst/>
              </a:prstGeom>
              <a:solidFill>
                <a:srgbClr val="0070C0"/>
              </a:solidFill>
              <a:ln>
                <a:noFill/>
              </a:ln>
              <a:scene3d>
                <a:camera prst="orthographicFront"/>
                <a:lightRig rig="threePt" dir="t"/>
              </a:scene3d>
              <a:sp3d>
                <a:bevelT w="9525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1" fontAlgn="auto" hangingPunct="1">
                  <a:spcBef>
                    <a:spcPts val="0"/>
                  </a:spcBef>
                  <a:spcAft>
                    <a:spcPts val="0"/>
                  </a:spcAft>
                </a:pPr>
                <a:endParaRPr lang="en-US" sz="1000">
                  <a:solidFill>
                    <a:prstClr val="white"/>
                  </a:solidFill>
                  <a:latin typeface="Arial Narrow" panose="020B0606020202030204" pitchFamily="34" charset="0"/>
                </a:endParaRPr>
              </a:p>
            </p:txBody>
          </p:sp>
          <p:sp>
            <p:nvSpPr>
              <p:cNvPr id="415" name="Oval 414"/>
              <p:cNvSpPr/>
              <p:nvPr/>
            </p:nvSpPr>
            <p:spPr>
              <a:xfrm>
                <a:off x="493765" y="639078"/>
                <a:ext cx="199937" cy="9865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1" fontAlgn="auto" hangingPunct="1">
                  <a:spcBef>
                    <a:spcPts val="0"/>
                  </a:spcBef>
                  <a:spcAft>
                    <a:spcPts val="0"/>
                  </a:spcAft>
                </a:pPr>
                <a:endParaRPr lang="en-US" sz="1000">
                  <a:solidFill>
                    <a:prstClr val="white"/>
                  </a:solidFill>
                  <a:latin typeface="Arial Narrow" panose="020B0606020202030204" pitchFamily="34" charset="0"/>
                </a:endParaRPr>
              </a:p>
            </p:txBody>
          </p:sp>
          <p:sp>
            <p:nvSpPr>
              <p:cNvPr id="416" name="TextBox 415"/>
              <p:cNvSpPr txBox="1"/>
              <p:nvPr/>
            </p:nvSpPr>
            <p:spPr>
              <a:xfrm>
                <a:off x="956074" y="492615"/>
                <a:ext cx="216603" cy="184666"/>
              </a:xfrm>
              <a:prstGeom prst="rect">
                <a:avLst/>
              </a:prstGeom>
              <a:noFill/>
            </p:spPr>
            <p:txBody>
              <a:bodyPr wrap="square" rtlCol="0">
                <a:spAutoFit/>
              </a:bodyPr>
              <a:lstStyle/>
              <a:p>
                <a:pPr eaLnBrk="1" fontAlgn="auto" hangingPunct="1">
                  <a:spcBef>
                    <a:spcPts val="0"/>
                  </a:spcBef>
                  <a:spcAft>
                    <a:spcPts val="0"/>
                  </a:spcAft>
                </a:pPr>
                <a:r>
                  <a:rPr lang="en-US" sz="600" b="1" dirty="0" smtClean="0">
                    <a:solidFill>
                      <a:prstClr val="black"/>
                    </a:solidFill>
                    <a:latin typeface="Arial Narrow" panose="020B0606020202030204" pitchFamily="34" charset="0"/>
                    <a:ea typeface="+mn-ea"/>
                    <a:cs typeface="+mn-cs"/>
                  </a:rPr>
                  <a:t>4</a:t>
                </a:r>
                <a:endParaRPr lang="en-US" sz="600" b="1" dirty="0">
                  <a:solidFill>
                    <a:prstClr val="black"/>
                  </a:solidFill>
                  <a:latin typeface="Arial Narrow" panose="020B0606020202030204" pitchFamily="34" charset="0"/>
                  <a:ea typeface="+mn-ea"/>
                  <a:cs typeface="+mn-cs"/>
                </a:endParaRPr>
              </a:p>
            </p:txBody>
          </p:sp>
          <p:sp>
            <p:nvSpPr>
              <p:cNvPr id="417" name="TextBox 416"/>
              <p:cNvSpPr txBox="1"/>
              <p:nvPr/>
            </p:nvSpPr>
            <p:spPr>
              <a:xfrm>
                <a:off x="1233183" y="492615"/>
                <a:ext cx="247250" cy="184666"/>
              </a:xfrm>
              <a:prstGeom prst="rect">
                <a:avLst/>
              </a:prstGeom>
              <a:noFill/>
            </p:spPr>
            <p:txBody>
              <a:bodyPr wrap="square" rtlCol="0">
                <a:spAutoFit/>
              </a:bodyPr>
              <a:lstStyle/>
              <a:p>
                <a:pPr eaLnBrk="1" fontAlgn="auto" hangingPunct="1">
                  <a:spcBef>
                    <a:spcPts val="0"/>
                  </a:spcBef>
                  <a:spcAft>
                    <a:spcPts val="0"/>
                  </a:spcAft>
                </a:pPr>
                <a:r>
                  <a:rPr lang="en-US" sz="600" b="1" dirty="0" smtClean="0">
                    <a:solidFill>
                      <a:prstClr val="black"/>
                    </a:solidFill>
                    <a:latin typeface="Arial Narrow" panose="020B0606020202030204" pitchFamily="34" charset="0"/>
                    <a:ea typeface="+mn-ea"/>
                    <a:cs typeface="+mn-cs"/>
                  </a:rPr>
                  <a:t>8</a:t>
                </a:r>
                <a:endParaRPr lang="en-US" sz="600" b="1" dirty="0">
                  <a:solidFill>
                    <a:prstClr val="black"/>
                  </a:solidFill>
                  <a:latin typeface="Arial Narrow" panose="020B0606020202030204" pitchFamily="34" charset="0"/>
                  <a:ea typeface="+mn-ea"/>
                  <a:cs typeface="+mn-cs"/>
                </a:endParaRPr>
              </a:p>
            </p:txBody>
          </p:sp>
          <p:sp>
            <p:nvSpPr>
              <p:cNvPr id="418" name="TextBox 417"/>
              <p:cNvSpPr txBox="1"/>
              <p:nvPr/>
            </p:nvSpPr>
            <p:spPr>
              <a:xfrm>
                <a:off x="812302" y="492615"/>
                <a:ext cx="217216" cy="184666"/>
              </a:xfrm>
              <a:prstGeom prst="rect">
                <a:avLst/>
              </a:prstGeom>
              <a:noFill/>
            </p:spPr>
            <p:txBody>
              <a:bodyPr wrap="square" rtlCol="0">
                <a:spAutoFit/>
              </a:bodyPr>
              <a:lstStyle/>
              <a:p>
                <a:pPr eaLnBrk="1" fontAlgn="auto" hangingPunct="1">
                  <a:spcBef>
                    <a:spcPts val="0"/>
                  </a:spcBef>
                  <a:spcAft>
                    <a:spcPts val="0"/>
                  </a:spcAft>
                </a:pPr>
                <a:r>
                  <a:rPr lang="en-US" sz="600" b="1" dirty="0" smtClean="0">
                    <a:solidFill>
                      <a:prstClr val="black"/>
                    </a:solidFill>
                    <a:latin typeface="Arial Narrow" panose="020B0606020202030204" pitchFamily="34" charset="0"/>
                    <a:ea typeface="+mn-ea"/>
                    <a:cs typeface="+mn-cs"/>
                  </a:rPr>
                  <a:t>2</a:t>
                </a:r>
                <a:endParaRPr lang="en-US" sz="600" b="1" dirty="0">
                  <a:solidFill>
                    <a:prstClr val="black"/>
                  </a:solidFill>
                  <a:latin typeface="Arial Narrow" panose="020B0606020202030204" pitchFamily="34" charset="0"/>
                  <a:ea typeface="+mn-ea"/>
                  <a:cs typeface="+mn-cs"/>
                </a:endParaRPr>
              </a:p>
            </p:txBody>
          </p:sp>
          <p:sp>
            <p:nvSpPr>
              <p:cNvPr id="419" name="TextBox 418"/>
              <p:cNvSpPr txBox="1"/>
              <p:nvPr/>
            </p:nvSpPr>
            <p:spPr>
              <a:xfrm>
                <a:off x="660386" y="492615"/>
                <a:ext cx="230586" cy="184666"/>
              </a:xfrm>
              <a:prstGeom prst="rect">
                <a:avLst/>
              </a:prstGeom>
              <a:noFill/>
            </p:spPr>
            <p:txBody>
              <a:bodyPr wrap="square" rtlCol="0">
                <a:spAutoFit/>
              </a:bodyPr>
              <a:lstStyle/>
              <a:p>
                <a:pPr eaLnBrk="1" fontAlgn="auto" hangingPunct="1">
                  <a:spcBef>
                    <a:spcPts val="0"/>
                  </a:spcBef>
                  <a:spcAft>
                    <a:spcPts val="0"/>
                  </a:spcAft>
                </a:pPr>
                <a:r>
                  <a:rPr lang="en-US" sz="600" b="1" dirty="0" smtClean="0">
                    <a:solidFill>
                      <a:prstClr val="black"/>
                    </a:solidFill>
                    <a:latin typeface="Arial Narrow" panose="020B0606020202030204" pitchFamily="34" charset="0"/>
                    <a:ea typeface="+mn-ea"/>
                    <a:cs typeface="+mn-cs"/>
                  </a:rPr>
                  <a:t>0</a:t>
                </a:r>
                <a:endParaRPr lang="en-US" sz="600" b="1" dirty="0">
                  <a:solidFill>
                    <a:prstClr val="black"/>
                  </a:solidFill>
                  <a:latin typeface="Arial Narrow" panose="020B0606020202030204" pitchFamily="34" charset="0"/>
                  <a:ea typeface="+mn-ea"/>
                  <a:cs typeface="+mn-cs"/>
                </a:endParaRPr>
              </a:p>
            </p:txBody>
          </p:sp>
          <p:sp>
            <p:nvSpPr>
              <p:cNvPr id="420" name="TextBox 419"/>
              <p:cNvSpPr txBox="1"/>
              <p:nvPr/>
            </p:nvSpPr>
            <p:spPr>
              <a:xfrm>
                <a:off x="1077882" y="497563"/>
                <a:ext cx="252895" cy="184666"/>
              </a:xfrm>
              <a:prstGeom prst="rect">
                <a:avLst/>
              </a:prstGeom>
              <a:noFill/>
            </p:spPr>
            <p:txBody>
              <a:bodyPr wrap="square" rtlCol="0">
                <a:spAutoFit/>
              </a:bodyPr>
              <a:lstStyle/>
              <a:p>
                <a:pPr eaLnBrk="1" fontAlgn="auto" hangingPunct="1">
                  <a:spcBef>
                    <a:spcPts val="0"/>
                  </a:spcBef>
                  <a:spcAft>
                    <a:spcPts val="0"/>
                  </a:spcAft>
                </a:pPr>
                <a:r>
                  <a:rPr lang="en-US" sz="600" b="1" dirty="0" smtClean="0">
                    <a:solidFill>
                      <a:prstClr val="black"/>
                    </a:solidFill>
                    <a:latin typeface="Arial Narrow" panose="020B0606020202030204" pitchFamily="34" charset="0"/>
                    <a:ea typeface="+mn-ea"/>
                    <a:cs typeface="+mn-cs"/>
                  </a:rPr>
                  <a:t>6</a:t>
                </a:r>
                <a:endParaRPr lang="en-US" sz="600" b="1" dirty="0">
                  <a:solidFill>
                    <a:prstClr val="black"/>
                  </a:solidFill>
                  <a:latin typeface="Arial Narrow" panose="020B0606020202030204" pitchFamily="34" charset="0"/>
                  <a:ea typeface="+mn-ea"/>
                  <a:cs typeface="+mn-cs"/>
                </a:endParaRPr>
              </a:p>
            </p:txBody>
          </p:sp>
          <p:sp>
            <p:nvSpPr>
              <p:cNvPr id="421" name="TextBox 420"/>
              <p:cNvSpPr txBox="1"/>
              <p:nvPr/>
            </p:nvSpPr>
            <p:spPr>
              <a:xfrm>
                <a:off x="1350737" y="492615"/>
                <a:ext cx="319423" cy="184666"/>
              </a:xfrm>
              <a:prstGeom prst="rect">
                <a:avLst/>
              </a:prstGeom>
              <a:noFill/>
            </p:spPr>
            <p:txBody>
              <a:bodyPr wrap="square" rtlCol="0">
                <a:spAutoFit/>
              </a:bodyPr>
              <a:lstStyle/>
              <a:p>
                <a:pPr eaLnBrk="1" fontAlgn="auto" hangingPunct="1">
                  <a:spcBef>
                    <a:spcPts val="0"/>
                  </a:spcBef>
                  <a:spcAft>
                    <a:spcPts val="0"/>
                  </a:spcAft>
                </a:pPr>
                <a:r>
                  <a:rPr lang="en-US" sz="600" b="1" dirty="0" smtClean="0">
                    <a:solidFill>
                      <a:prstClr val="black"/>
                    </a:solidFill>
                    <a:latin typeface="Arial Narrow" panose="020B0606020202030204" pitchFamily="34" charset="0"/>
                    <a:ea typeface="+mn-ea"/>
                    <a:cs typeface="+mn-cs"/>
                  </a:rPr>
                  <a:t>10</a:t>
                </a:r>
                <a:endParaRPr lang="en-US" sz="600" b="1" dirty="0">
                  <a:solidFill>
                    <a:prstClr val="black"/>
                  </a:solidFill>
                  <a:latin typeface="Arial Narrow" panose="020B0606020202030204" pitchFamily="34" charset="0"/>
                  <a:ea typeface="+mn-ea"/>
                  <a:cs typeface="+mn-cs"/>
                </a:endParaRPr>
              </a:p>
            </p:txBody>
          </p:sp>
          <p:sp>
            <p:nvSpPr>
              <p:cNvPr id="422" name="TextBox 421"/>
              <p:cNvSpPr txBox="1"/>
              <p:nvPr/>
            </p:nvSpPr>
            <p:spPr>
              <a:xfrm>
                <a:off x="1510448" y="492615"/>
                <a:ext cx="319423" cy="184666"/>
              </a:xfrm>
              <a:prstGeom prst="rect">
                <a:avLst/>
              </a:prstGeom>
              <a:noFill/>
            </p:spPr>
            <p:txBody>
              <a:bodyPr wrap="square" rtlCol="0">
                <a:spAutoFit/>
              </a:bodyPr>
              <a:lstStyle/>
              <a:p>
                <a:pPr eaLnBrk="1" fontAlgn="auto" hangingPunct="1">
                  <a:spcBef>
                    <a:spcPts val="0"/>
                  </a:spcBef>
                  <a:spcAft>
                    <a:spcPts val="0"/>
                  </a:spcAft>
                </a:pPr>
                <a:r>
                  <a:rPr lang="en-US" sz="600" b="1" dirty="0" smtClean="0">
                    <a:solidFill>
                      <a:prstClr val="black"/>
                    </a:solidFill>
                    <a:latin typeface="Arial Narrow" panose="020B0606020202030204" pitchFamily="34" charset="0"/>
                    <a:ea typeface="+mn-ea"/>
                    <a:cs typeface="+mn-cs"/>
                  </a:rPr>
                  <a:t>12</a:t>
                </a:r>
                <a:endParaRPr lang="en-US" sz="600" b="1" dirty="0">
                  <a:solidFill>
                    <a:prstClr val="black"/>
                  </a:solidFill>
                  <a:latin typeface="Arial Narrow" panose="020B0606020202030204" pitchFamily="34" charset="0"/>
                  <a:ea typeface="+mn-ea"/>
                  <a:cs typeface="+mn-cs"/>
                </a:endParaRPr>
              </a:p>
            </p:txBody>
          </p:sp>
          <p:sp>
            <p:nvSpPr>
              <p:cNvPr id="423" name="TextBox 422"/>
              <p:cNvSpPr txBox="1"/>
              <p:nvPr/>
            </p:nvSpPr>
            <p:spPr>
              <a:xfrm>
                <a:off x="1670159" y="492615"/>
                <a:ext cx="319423" cy="184666"/>
              </a:xfrm>
              <a:prstGeom prst="rect">
                <a:avLst/>
              </a:prstGeom>
              <a:noFill/>
            </p:spPr>
            <p:txBody>
              <a:bodyPr wrap="square" rtlCol="0">
                <a:spAutoFit/>
              </a:bodyPr>
              <a:lstStyle/>
              <a:p>
                <a:pPr eaLnBrk="1" fontAlgn="auto" hangingPunct="1">
                  <a:spcBef>
                    <a:spcPts val="0"/>
                  </a:spcBef>
                  <a:spcAft>
                    <a:spcPts val="0"/>
                  </a:spcAft>
                </a:pPr>
                <a:r>
                  <a:rPr lang="en-US" sz="600" b="1" dirty="0" smtClean="0">
                    <a:solidFill>
                      <a:prstClr val="black"/>
                    </a:solidFill>
                    <a:latin typeface="Arial Narrow" panose="020B0606020202030204" pitchFamily="34" charset="0"/>
                    <a:ea typeface="+mn-ea"/>
                    <a:cs typeface="+mn-cs"/>
                  </a:rPr>
                  <a:t>14</a:t>
                </a:r>
                <a:endParaRPr lang="en-US" sz="600" b="1" dirty="0">
                  <a:solidFill>
                    <a:prstClr val="black"/>
                  </a:solidFill>
                  <a:latin typeface="Arial Narrow" panose="020B0606020202030204" pitchFamily="34" charset="0"/>
                  <a:ea typeface="+mn-ea"/>
                  <a:cs typeface="+mn-cs"/>
                </a:endParaRPr>
              </a:p>
            </p:txBody>
          </p:sp>
          <p:sp>
            <p:nvSpPr>
              <p:cNvPr id="424" name="TextBox 423"/>
              <p:cNvSpPr txBox="1"/>
              <p:nvPr/>
            </p:nvSpPr>
            <p:spPr>
              <a:xfrm>
                <a:off x="787420" y="823369"/>
                <a:ext cx="1195139" cy="215444"/>
              </a:xfrm>
              <a:prstGeom prst="rect">
                <a:avLst/>
              </a:prstGeom>
              <a:solidFill>
                <a:schemeClr val="bg1"/>
              </a:solidFill>
            </p:spPr>
            <p:txBody>
              <a:bodyPr wrap="square" rtlCol="0">
                <a:spAutoFit/>
              </a:bodyPr>
              <a:lstStyle/>
              <a:p>
                <a:pPr eaLnBrk="1" fontAlgn="auto" hangingPunct="1">
                  <a:spcBef>
                    <a:spcPts val="0"/>
                  </a:spcBef>
                  <a:spcAft>
                    <a:spcPts val="0"/>
                  </a:spcAft>
                </a:pPr>
                <a:r>
                  <a:rPr lang="en-US" sz="800" dirty="0" smtClean="0">
                    <a:solidFill>
                      <a:srgbClr val="0070C0"/>
                    </a:solidFill>
                    <a:latin typeface="Arial Narrow" panose="020B0606020202030204" pitchFamily="34" charset="0"/>
                    <a:ea typeface="+mn-ea"/>
                    <a:cs typeface="+mn-cs"/>
                  </a:rPr>
                  <a:t>2015 Talks</a:t>
                </a:r>
                <a:endParaRPr lang="en-US" sz="800" dirty="0">
                  <a:solidFill>
                    <a:srgbClr val="0070C0"/>
                  </a:solidFill>
                  <a:latin typeface="Arial Narrow" panose="020B0606020202030204" pitchFamily="34" charset="0"/>
                  <a:ea typeface="+mn-ea"/>
                  <a:cs typeface="+mn-cs"/>
                </a:endParaRPr>
              </a:p>
            </p:txBody>
          </p:sp>
          <p:sp>
            <p:nvSpPr>
              <p:cNvPr id="425" name="Rectangle 424"/>
              <p:cNvSpPr/>
              <p:nvPr/>
            </p:nvSpPr>
            <p:spPr>
              <a:xfrm>
                <a:off x="747975" y="836797"/>
                <a:ext cx="64327" cy="22621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1" fontAlgn="auto" hangingPunct="1">
                  <a:spcBef>
                    <a:spcPts val="0"/>
                  </a:spcBef>
                  <a:spcAft>
                    <a:spcPts val="0"/>
                  </a:spcAft>
                </a:pPr>
                <a:endParaRPr lang="en-US" sz="1800">
                  <a:solidFill>
                    <a:prstClr val="white"/>
                  </a:solidFill>
                </a:endParaRPr>
              </a:p>
            </p:txBody>
          </p:sp>
        </p:grpSp>
        <p:grpSp>
          <p:nvGrpSpPr>
            <p:cNvPr id="397" name="Group 396"/>
            <p:cNvGrpSpPr/>
            <p:nvPr/>
          </p:nvGrpSpPr>
          <p:grpSpPr>
            <a:xfrm>
              <a:off x="305111" y="1483079"/>
              <a:ext cx="1682134" cy="558299"/>
              <a:chOff x="376239" y="504717"/>
              <a:chExt cx="1682134" cy="558299"/>
            </a:xfrm>
          </p:grpSpPr>
          <p:pic>
            <p:nvPicPr>
              <p:cNvPr id="402" name="Picture 40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5400000">
                <a:off x="1025200" y="-83266"/>
                <a:ext cx="384211" cy="1682134"/>
              </a:xfrm>
              <a:prstGeom prst="rect">
                <a:avLst/>
              </a:prstGeom>
              <a:solidFill>
                <a:schemeClr val="bg1"/>
              </a:solidFill>
            </p:spPr>
          </p:pic>
          <p:sp>
            <p:nvSpPr>
              <p:cNvPr id="403" name="barometer_pull"/>
              <p:cNvSpPr/>
              <p:nvPr/>
            </p:nvSpPr>
            <p:spPr>
              <a:xfrm rot="5400000">
                <a:off x="973831" y="441874"/>
                <a:ext cx="88446" cy="589919"/>
              </a:xfrm>
              <a:prstGeom prst="rect">
                <a:avLst/>
              </a:prstGeom>
              <a:solidFill>
                <a:srgbClr val="0070C0"/>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1" fontAlgn="auto" hangingPunct="1">
                  <a:spcBef>
                    <a:spcPts val="0"/>
                  </a:spcBef>
                  <a:spcAft>
                    <a:spcPts val="0"/>
                  </a:spcAft>
                </a:pPr>
                <a:r>
                  <a:rPr lang="en-US" sz="1000" dirty="0" smtClean="0">
                    <a:solidFill>
                      <a:prstClr val="white"/>
                    </a:solidFill>
                    <a:latin typeface="Arial Narrow" panose="020B0606020202030204" pitchFamily="34" charset="0"/>
                  </a:rPr>
                  <a:t> </a:t>
                </a:r>
                <a:endParaRPr lang="en-US" sz="1000" dirty="0">
                  <a:solidFill>
                    <a:prstClr val="white"/>
                  </a:solidFill>
                  <a:latin typeface="Arial Narrow" panose="020B0606020202030204" pitchFamily="34" charset="0"/>
                </a:endParaRPr>
              </a:p>
            </p:txBody>
          </p:sp>
          <p:sp>
            <p:nvSpPr>
              <p:cNvPr id="404" name="Oval 403"/>
              <p:cNvSpPr/>
              <p:nvPr/>
            </p:nvSpPr>
            <p:spPr>
              <a:xfrm>
                <a:off x="440656" y="617164"/>
                <a:ext cx="298400" cy="223481"/>
              </a:xfrm>
              <a:prstGeom prst="ellipse">
                <a:avLst/>
              </a:prstGeom>
              <a:solidFill>
                <a:srgbClr val="0070C0"/>
              </a:solidFill>
              <a:ln>
                <a:noFill/>
              </a:ln>
              <a:scene3d>
                <a:camera prst="orthographicFront"/>
                <a:lightRig rig="threePt" dir="t"/>
              </a:scene3d>
              <a:sp3d>
                <a:bevelT w="9525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1" fontAlgn="auto" hangingPunct="1">
                  <a:spcBef>
                    <a:spcPts val="0"/>
                  </a:spcBef>
                  <a:spcAft>
                    <a:spcPts val="0"/>
                  </a:spcAft>
                </a:pPr>
                <a:endParaRPr lang="en-US" sz="1000">
                  <a:solidFill>
                    <a:prstClr val="white"/>
                  </a:solidFill>
                  <a:latin typeface="Arial Narrow" panose="020B0606020202030204" pitchFamily="34" charset="0"/>
                </a:endParaRPr>
              </a:p>
            </p:txBody>
          </p:sp>
          <p:sp>
            <p:nvSpPr>
              <p:cNvPr id="405" name="Oval 404"/>
              <p:cNvSpPr/>
              <p:nvPr/>
            </p:nvSpPr>
            <p:spPr>
              <a:xfrm>
                <a:off x="493765" y="639078"/>
                <a:ext cx="199937" cy="9865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1" fontAlgn="auto" hangingPunct="1">
                  <a:spcBef>
                    <a:spcPts val="0"/>
                  </a:spcBef>
                  <a:spcAft>
                    <a:spcPts val="0"/>
                  </a:spcAft>
                </a:pPr>
                <a:endParaRPr lang="en-US" sz="1000">
                  <a:solidFill>
                    <a:prstClr val="white"/>
                  </a:solidFill>
                  <a:latin typeface="Arial Narrow" panose="020B0606020202030204" pitchFamily="34" charset="0"/>
                </a:endParaRPr>
              </a:p>
            </p:txBody>
          </p:sp>
          <p:sp>
            <p:nvSpPr>
              <p:cNvPr id="406" name="TextBox 405"/>
              <p:cNvSpPr txBox="1"/>
              <p:nvPr/>
            </p:nvSpPr>
            <p:spPr>
              <a:xfrm>
                <a:off x="1174932" y="509864"/>
                <a:ext cx="371641" cy="184666"/>
              </a:xfrm>
              <a:prstGeom prst="rect">
                <a:avLst/>
              </a:prstGeom>
              <a:noFill/>
            </p:spPr>
            <p:txBody>
              <a:bodyPr wrap="square" rtlCol="0">
                <a:spAutoFit/>
              </a:bodyPr>
              <a:lstStyle/>
              <a:p>
                <a:pPr eaLnBrk="1" fontAlgn="auto" hangingPunct="1">
                  <a:spcBef>
                    <a:spcPts val="0"/>
                  </a:spcBef>
                  <a:spcAft>
                    <a:spcPts val="0"/>
                  </a:spcAft>
                </a:pPr>
                <a:r>
                  <a:rPr lang="en-US" sz="600" b="1" dirty="0" smtClean="0">
                    <a:solidFill>
                      <a:prstClr val="black"/>
                    </a:solidFill>
                    <a:latin typeface="Arial Narrow" panose="020B0606020202030204" pitchFamily="34" charset="0"/>
                    <a:ea typeface="+mn-ea"/>
                    <a:cs typeface="+mn-cs"/>
                  </a:rPr>
                  <a:t>$2K</a:t>
                </a:r>
                <a:endParaRPr lang="en-US" sz="600" b="1" dirty="0">
                  <a:solidFill>
                    <a:prstClr val="black"/>
                  </a:solidFill>
                  <a:latin typeface="Arial Narrow" panose="020B0606020202030204" pitchFamily="34" charset="0"/>
                  <a:ea typeface="+mn-ea"/>
                  <a:cs typeface="+mn-cs"/>
                </a:endParaRPr>
              </a:p>
            </p:txBody>
          </p:sp>
          <p:sp>
            <p:nvSpPr>
              <p:cNvPr id="407" name="TextBox 406"/>
              <p:cNvSpPr txBox="1"/>
              <p:nvPr/>
            </p:nvSpPr>
            <p:spPr>
              <a:xfrm>
                <a:off x="869295" y="508248"/>
                <a:ext cx="352090" cy="184666"/>
              </a:xfrm>
              <a:prstGeom prst="rect">
                <a:avLst/>
              </a:prstGeom>
              <a:noFill/>
            </p:spPr>
            <p:txBody>
              <a:bodyPr wrap="square" rtlCol="0">
                <a:spAutoFit/>
              </a:bodyPr>
              <a:lstStyle/>
              <a:p>
                <a:pPr eaLnBrk="1" fontAlgn="auto" hangingPunct="1">
                  <a:spcBef>
                    <a:spcPts val="0"/>
                  </a:spcBef>
                  <a:spcAft>
                    <a:spcPts val="0"/>
                  </a:spcAft>
                </a:pPr>
                <a:r>
                  <a:rPr lang="en-US" sz="600" b="1" dirty="0" smtClean="0">
                    <a:solidFill>
                      <a:prstClr val="black"/>
                    </a:solidFill>
                    <a:latin typeface="Arial Narrow" panose="020B0606020202030204" pitchFamily="34" charset="0"/>
                    <a:ea typeface="+mn-ea"/>
                    <a:cs typeface="+mn-cs"/>
                  </a:rPr>
                  <a:t>$1K</a:t>
                </a:r>
                <a:endParaRPr lang="en-US" sz="600" b="1" dirty="0">
                  <a:solidFill>
                    <a:prstClr val="black"/>
                  </a:solidFill>
                  <a:latin typeface="Arial Narrow" panose="020B0606020202030204" pitchFamily="34" charset="0"/>
                  <a:ea typeface="+mn-ea"/>
                  <a:cs typeface="+mn-cs"/>
                </a:endParaRPr>
              </a:p>
            </p:txBody>
          </p:sp>
          <p:sp>
            <p:nvSpPr>
              <p:cNvPr id="408" name="TextBox 407"/>
              <p:cNvSpPr txBox="1"/>
              <p:nvPr/>
            </p:nvSpPr>
            <p:spPr>
              <a:xfrm>
                <a:off x="1421621" y="504717"/>
                <a:ext cx="417759" cy="184666"/>
              </a:xfrm>
              <a:prstGeom prst="rect">
                <a:avLst/>
              </a:prstGeom>
              <a:noFill/>
            </p:spPr>
            <p:txBody>
              <a:bodyPr wrap="square" rtlCol="0">
                <a:spAutoFit/>
              </a:bodyPr>
              <a:lstStyle/>
              <a:p>
                <a:pPr eaLnBrk="1" fontAlgn="auto" hangingPunct="1">
                  <a:spcBef>
                    <a:spcPts val="0"/>
                  </a:spcBef>
                  <a:spcAft>
                    <a:spcPts val="0"/>
                  </a:spcAft>
                </a:pPr>
                <a:r>
                  <a:rPr lang="en-US" sz="600" b="1" dirty="0" smtClean="0">
                    <a:solidFill>
                      <a:prstClr val="black"/>
                    </a:solidFill>
                    <a:latin typeface="Arial Narrow" panose="020B0606020202030204" pitchFamily="34" charset="0"/>
                    <a:ea typeface="+mn-ea"/>
                    <a:cs typeface="+mn-cs"/>
                  </a:rPr>
                  <a:t>$3K</a:t>
                </a:r>
                <a:endParaRPr lang="en-US" sz="600" b="1" dirty="0">
                  <a:solidFill>
                    <a:prstClr val="black"/>
                  </a:solidFill>
                  <a:latin typeface="Arial Narrow" panose="020B0606020202030204" pitchFamily="34" charset="0"/>
                  <a:ea typeface="+mn-ea"/>
                  <a:cs typeface="+mn-cs"/>
                </a:endParaRPr>
              </a:p>
            </p:txBody>
          </p:sp>
          <p:sp>
            <p:nvSpPr>
              <p:cNvPr id="409" name="TextBox 408"/>
              <p:cNvSpPr txBox="1"/>
              <p:nvPr/>
            </p:nvSpPr>
            <p:spPr>
              <a:xfrm>
                <a:off x="1727888" y="514494"/>
                <a:ext cx="319423" cy="184666"/>
              </a:xfrm>
              <a:prstGeom prst="rect">
                <a:avLst/>
              </a:prstGeom>
              <a:noFill/>
            </p:spPr>
            <p:txBody>
              <a:bodyPr wrap="square" rtlCol="0">
                <a:spAutoFit/>
              </a:bodyPr>
              <a:lstStyle/>
              <a:p>
                <a:pPr eaLnBrk="1" fontAlgn="auto" hangingPunct="1">
                  <a:spcBef>
                    <a:spcPts val="0"/>
                  </a:spcBef>
                  <a:spcAft>
                    <a:spcPts val="0"/>
                  </a:spcAft>
                </a:pPr>
                <a:r>
                  <a:rPr lang="en-US" sz="600" b="1" dirty="0" smtClean="0">
                    <a:solidFill>
                      <a:prstClr val="black"/>
                    </a:solidFill>
                    <a:latin typeface="Arial Narrow" panose="020B0606020202030204" pitchFamily="34" charset="0"/>
                    <a:ea typeface="+mn-ea"/>
                    <a:cs typeface="+mn-cs"/>
                  </a:rPr>
                  <a:t>$4K</a:t>
                </a:r>
                <a:endParaRPr lang="en-US" sz="600" b="1" dirty="0">
                  <a:solidFill>
                    <a:prstClr val="black"/>
                  </a:solidFill>
                  <a:latin typeface="Arial Narrow" panose="020B0606020202030204" pitchFamily="34" charset="0"/>
                  <a:ea typeface="+mn-ea"/>
                  <a:cs typeface="+mn-cs"/>
                </a:endParaRPr>
              </a:p>
            </p:txBody>
          </p:sp>
          <p:sp>
            <p:nvSpPr>
              <p:cNvPr id="410" name="TextBox 409"/>
              <p:cNvSpPr txBox="1"/>
              <p:nvPr/>
            </p:nvSpPr>
            <p:spPr>
              <a:xfrm>
                <a:off x="787420" y="823369"/>
                <a:ext cx="1195139" cy="215444"/>
              </a:xfrm>
              <a:prstGeom prst="rect">
                <a:avLst/>
              </a:prstGeom>
              <a:solidFill>
                <a:schemeClr val="bg1"/>
              </a:solidFill>
            </p:spPr>
            <p:txBody>
              <a:bodyPr wrap="square" rtlCol="0">
                <a:spAutoFit/>
              </a:bodyPr>
              <a:lstStyle/>
              <a:p>
                <a:pPr eaLnBrk="1" fontAlgn="auto" hangingPunct="1">
                  <a:spcBef>
                    <a:spcPts val="0"/>
                  </a:spcBef>
                  <a:spcAft>
                    <a:spcPts val="0"/>
                  </a:spcAft>
                </a:pPr>
                <a:r>
                  <a:rPr lang="en-US" sz="800" dirty="0" smtClean="0">
                    <a:solidFill>
                      <a:srgbClr val="0070C0"/>
                    </a:solidFill>
                    <a:latin typeface="Arial Narrow" panose="020B0606020202030204" pitchFamily="34" charset="0"/>
                    <a:ea typeface="+mn-ea"/>
                    <a:cs typeface="+mn-cs"/>
                  </a:rPr>
                  <a:t>2015 Operating Funds</a:t>
                </a:r>
                <a:endParaRPr lang="en-US" sz="800" dirty="0">
                  <a:solidFill>
                    <a:srgbClr val="0070C0"/>
                  </a:solidFill>
                  <a:latin typeface="Arial Narrow" panose="020B0606020202030204" pitchFamily="34" charset="0"/>
                  <a:ea typeface="+mn-ea"/>
                  <a:cs typeface="+mn-cs"/>
                </a:endParaRPr>
              </a:p>
            </p:txBody>
          </p:sp>
          <p:sp>
            <p:nvSpPr>
              <p:cNvPr id="411" name="Rectangle 410"/>
              <p:cNvSpPr/>
              <p:nvPr/>
            </p:nvSpPr>
            <p:spPr>
              <a:xfrm>
                <a:off x="747975" y="836797"/>
                <a:ext cx="64327" cy="22621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1" fontAlgn="auto" hangingPunct="1">
                  <a:spcBef>
                    <a:spcPts val="0"/>
                  </a:spcBef>
                  <a:spcAft>
                    <a:spcPts val="0"/>
                  </a:spcAft>
                </a:pPr>
                <a:endParaRPr lang="en-US" sz="1800">
                  <a:solidFill>
                    <a:prstClr val="white"/>
                  </a:solidFill>
                </a:endParaRPr>
              </a:p>
            </p:txBody>
          </p:sp>
        </p:grpSp>
        <p:sp>
          <p:nvSpPr>
            <p:cNvPr id="398" name="Oval 397"/>
            <p:cNvSpPr/>
            <p:nvPr/>
          </p:nvSpPr>
          <p:spPr>
            <a:xfrm>
              <a:off x="1217130" y="708346"/>
              <a:ext cx="59531" cy="47845"/>
            </a:xfrm>
            <a:prstGeom prst="ellipse">
              <a:avLst/>
            </a:prstGeom>
            <a:solidFill>
              <a:srgbClr val="FF000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1" fontAlgn="auto" hangingPunct="1">
                <a:spcBef>
                  <a:spcPts val="0"/>
                </a:spcBef>
                <a:spcAft>
                  <a:spcPts val="0"/>
                </a:spcAft>
              </a:pPr>
              <a:endParaRPr lang="en-US" sz="1800">
                <a:solidFill>
                  <a:prstClr val="white"/>
                </a:solidFill>
              </a:endParaRPr>
            </a:p>
          </p:txBody>
        </p:sp>
        <p:sp>
          <p:nvSpPr>
            <p:cNvPr id="399" name="Oval 398"/>
            <p:cNvSpPr/>
            <p:nvPr/>
          </p:nvSpPr>
          <p:spPr>
            <a:xfrm>
              <a:off x="1071784" y="1191708"/>
              <a:ext cx="59531" cy="47845"/>
            </a:xfrm>
            <a:prstGeom prst="ellipse">
              <a:avLst/>
            </a:prstGeom>
            <a:solidFill>
              <a:srgbClr val="FF000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1" fontAlgn="auto" hangingPunct="1">
                <a:spcBef>
                  <a:spcPts val="0"/>
                </a:spcBef>
                <a:spcAft>
                  <a:spcPts val="0"/>
                </a:spcAft>
              </a:pPr>
              <a:endParaRPr lang="en-US" sz="1800">
                <a:solidFill>
                  <a:prstClr val="white"/>
                </a:solidFill>
              </a:endParaRPr>
            </a:p>
          </p:txBody>
        </p:sp>
        <p:sp>
          <p:nvSpPr>
            <p:cNvPr id="400" name="Oval 399"/>
            <p:cNvSpPr/>
            <p:nvPr/>
          </p:nvSpPr>
          <p:spPr>
            <a:xfrm>
              <a:off x="1217130" y="1677522"/>
              <a:ext cx="59531" cy="47845"/>
            </a:xfrm>
            <a:prstGeom prst="ellipse">
              <a:avLst/>
            </a:prstGeom>
            <a:solidFill>
              <a:srgbClr val="FF000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1" fontAlgn="auto" hangingPunct="1">
                <a:spcBef>
                  <a:spcPts val="0"/>
                </a:spcBef>
                <a:spcAft>
                  <a:spcPts val="0"/>
                </a:spcAft>
              </a:pPr>
              <a:endParaRPr lang="en-US" sz="1800">
                <a:solidFill>
                  <a:prstClr val="white"/>
                </a:solidFill>
              </a:endParaRPr>
            </a:p>
          </p:txBody>
        </p:sp>
        <p:sp>
          <p:nvSpPr>
            <p:cNvPr id="401" name="Rectangle 400"/>
            <p:cNvSpPr/>
            <p:nvPr/>
          </p:nvSpPr>
          <p:spPr>
            <a:xfrm>
              <a:off x="113024" y="119063"/>
              <a:ext cx="2144917" cy="2038350"/>
            </a:xfrm>
            <a:prstGeom prst="rect">
              <a:avLst/>
            </a:prstGeom>
            <a:noFill/>
            <a:ln>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1" fontAlgn="auto" hangingPunct="1">
                <a:spcBef>
                  <a:spcPts val="0"/>
                </a:spcBef>
                <a:spcAft>
                  <a:spcPts val="0"/>
                </a:spcAft>
              </a:pPr>
              <a:endParaRPr lang="en-US" sz="1800">
                <a:solidFill>
                  <a:prstClr val="white"/>
                </a:solidFill>
              </a:endParaRPr>
            </a:p>
          </p:txBody>
        </p:sp>
      </p:grpSp>
      <p:sp>
        <p:nvSpPr>
          <p:cNvPr id="443" name="TextBox 442"/>
          <p:cNvSpPr txBox="1"/>
          <p:nvPr/>
        </p:nvSpPr>
        <p:spPr>
          <a:xfrm>
            <a:off x="981907" y="2336609"/>
            <a:ext cx="737702" cy="369332"/>
          </a:xfrm>
          <a:prstGeom prst="rect">
            <a:avLst/>
          </a:prstGeom>
          <a:noFill/>
        </p:spPr>
        <p:txBody>
          <a:bodyPr wrap="none" rtlCol="0">
            <a:spAutoFit/>
            <a:scene3d>
              <a:camera prst="orthographicFront"/>
              <a:lightRig rig="soft" dir="t">
                <a:rot lat="0" lon="0" rev="15600000"/>
              </a:lightRig>
            </a:scene3d>
            <a:sp3d extrusionH="57150" prstMaterial="softEdge">
              <a:bevelT w="25400" h="38100"/>
            </a:sp3d>
          </a:bodyPr>
          <a:lstStyle/>
          <a:p>
            <a:pPr eaLnBrk="1" fontAlgn="auto" hangingPunct="1">
              <a:spcBef>
                <a:spcPts val="0"/>
              </a:spcBef>
              <a:spcAft>
                <a:spcPts val="0"/>
              </a:spcAft>
            </a:pPr>
            <a:r>
              <a:rPr lang="en-US" sz="1800" b="1" dirty="0" smtClean="0">
                <a:ln/>
                <a:solidFill>
                  <a:srgbClr val="7F8FA9"/>
                </a:solidFill>
                <a:latin typeface="Calibri" panose="020F0502020204030204"/>
                <a:ea typeface="+mn-ea"/>
                <a:cs typeface="+mn-cs"/>
              </a:rPr>
              <a:t>EMBS</a:t>
            </a:r>
            <a:endParaRPr lang="en-US" sz="1800" b="1" dirty="0">
              <a:ln/>
              <a:solidFill>
                <a:srgbClr val="7F8FA9"/>
              </a:solidFill>
              <a:latin typeface="Calibri" panose="020F0502020204030204"/>
              <a:ea typeface="+mn-ea"/>
              <a:cs typeface="+mn-cs"/>
            </a:endParaRPr>
          </a:p>
        </p:txBody>
      </p:sp>
      <p:grpSp>
        <p:nvGrpSpPr>
          <p:cNvPr id="444" name="Group 443"/>
          <p:cNvGrpSpPr/>
          <p:nvPr/>
        </p:nvGrpSpPr>
        <p:grpSpPr>
          <a:xfrm>
            <a:off x="374963" y="2656294"/>
            <a:ext cx="1718757" cy="570401"/>
            <a:chOff x="376239" y="492615"/>
            <a:chExt cx="1718757" cy="570401"/>
          </a:xfrm>
        </p:grpSpPr>
        <p:pic>
          <p:nvPicPr>
            <p:cNvPr id="475" name="Picture 47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5400000">
              <a:off x="1025200" y="-83266"/>
              <a:ext cx="384211" cy="1682134"/>
            </a:xfrm>
            <a:prstGeom prst="rect">
              <a:avLst/>
            </a:prstGeom>
            <a:solidFill>
              <a:schemeClr val="bg1"/>
            </a:solidFill>
          </p:spPr>
        </p:pic>
        <p:sp>
          <p:nvSpPr>
            <p:cNvPr id="476" name="barometer_pull"/>
            <p:cNvSpPr/>
            <p:nvPr/>
          </p:nvSpPr>
          <p:spPr>
            <a:xfrm rot="5400000">
              <a:off x="1086097" y="319336"/>
              <a:ext cx="98715" cy="824722"/>
            </a:xfrm>
            <a:prstGeom prst="rect">
              <a:avLst/>
            </a:prstGeom>
            <a:solidFill>
              <a:srgbClr val="0070C0"/>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1" fontAlgn="auto" hangingPunct="1">
                <a:spcBef>
                  <a:spcPts val="0"/>
                </a:spcBef>
                <a:spcAft>
                  <a:spcPts val="0"/>
                </a:spcAft>
              </a:pPr>
              <a:r>
                <a:rPr lang="en-US" sz="1000" dirty="0" smtClean="0">
                  <a:solidFill>
                    <a:prstClr val="white"/>
                  </a:solidFill>
                  <a:latin typeface="Arial Narrow" panose="020B0606020202030204" pitchFamily="34" charset="0"/>
                </a:rPr>
                <a:t> </a:t>
              </a:r>
              <a:endParaRPr lang="en-US" sz="1000" dirty="0">
                <a:solidFill>
                  <a:prstClr val="white"/>
                </a:solidFill>
                <a:latin typeface="Arial Narrow" panose="020B0606020202030204" pitchFamily="34" charset="0"/>
              </a:endParaRPr>
            </a:p>
          </p:txBody>
        </p:sp>
        <p:sp>
          <p:nvSpPr>
            <p:cNvPr id="477" name="Oval 476"/>
            <p:cNvSpPr/>
            <p:nvPr/>
          </p:nvSpPr>
          <p:spPr>
            <a:xfrm>
              <a:off x="440656" y="617164"/>
              <a:ext cx="298400" cy="223481"/>
            </a:xfrm>
            <a:prstGeom prst="ellipse">
              <a:avLst/>
            </a:prstGeom>
            <a:solidFill>
              <a:srgbClr val="0070C0"/>
            </a:solidFill>
            <a:ln>
              <a:noFill/>
            </a:ln>
            <a:scene3d>
              <a:camera prst="orthographicFront"/>
              <a:lightRig rig="threePt" dir="t"/>
            </a:scene3d>
            <a:sp3d>
              <a:bevelT w="9525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1" fontAlgn="auto" hangingPunct="1">
                <a:spcBef>
                  <a:spcPts val="0"/>
                </a:spcBef>
                <a:spcAft>
                  <a:spcPts val="0"/>
                </a:spcAft>
              </a:pPr>
              <a:endParaRPr lang="en-US" sz="1000">
                <a:solidFill>
                  <a:prstClr val="white"/>
                </a:solidFill>
                <a:latin typeface="Arial Narrow" panose="020B0606020202030204" pitchFamily="34" charset="0"/>
              </a:endParaRPr>
            </a:p>
          </p:txBody>
        </p:sp>
        <p:sp>
          <p:nvSpPr>
            <p:cNvPr id="478" name="Oval 477"/>
            <p:cNvSpPr/>
            <p:nvPr/>
          </p:nvSpPr>
          <p:spPr>
            <a:xfrm>
              <a:off x="493765" y="639078"/>
              <a:ext cx="199937" cy="9865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1" fontAlgn="auto" hangingPunct="1">
                <a:spcBef>
                  <a:spcPts val="0"/>
                </a:spcBef>
                <a:spcAft>
                  <a:spcPts val="0"/>
                </a:spcAft>
              </a:pPr>
              <a:endParaRPr lang="en-US" sz="1000">
                <a:solidFill>
                  <a:prstClr val="white"/>
                </a:solidFill>
                <a:latin typeface="Arial Narrow" panose="020B0606020202030204" pitchFamily="34" charset="0"/>
              </a:endParaRPr>
            </a:p>
          </p:txBody>
        </p:sp>
        <p:sp>
          <p:nvSpPr>
            <p:cNvPr id="479" name="TextBox 478"/>
            <p:cNvSpPr txBox="1"/>
            <p:nvPr/>
          </p:nvSpPr>
          <p:spPr>
            <a:xfrm>
              <a:off x="956074" y="492615"/>
              <a:ext cx="216603" cy="184666"/>
            </a:xfrm>
            <a:prstGeom prst="rect">
              <a:avLst/>
            </a:prstGeom>
            <a:noFill/>
          </p:spPr>
          <p:txBody>
            <a:bodyPr wrap="square" rtlCol="0">
              <a:spAutoFit/>
            </a:bodyPr>
            <a:lstStyle/>
            <a:p>
              <a:pPr eaLnBrk="1" fontAlgn="auto" hangingPunct="1">
                <a:spcBef>
                  <a:spcPts val="0"/>
                </a:spcBef>
                <a:spcAft>
                  <a:spcPts val="0"/>
                </a:spcAft>
              </a:pPr>
              <a:r>
                <a:rPr lang="en-US" sz="600" b="1" dirty="0" smtClean="0">
                  <a:solidFill>
                    <a:prstClr val="black"/>
                  </a:solidFill>
                  <a:latin typeface="Arial Narrow" panose="020B0606020202030204" pitchFamily="34" charset="0"/>
                  <a:ea typeface="+mn-ea"/>
                  <a:cs typeface="+mn-cs"/>
                </a:rPr>
                <a:t>4</a:t>
              </a:r>
              <a:endParaRPr lang="en-US" sz="600" b="1" dirty="0">
                <a:solidFill>
                  <a:prstClr val="black"/>
                </a:solidFill>
                <a:latin typeface="Arial Narrow" panose="020B0606020202030204" pitchFamily="34" charset="0"/>
                <a:ea typeface="+mn-ea"/>
                <a:cs typeface="+mn-cs"/>
              </a:endParaRPr>
            </a:p>
          </p:txBody>
        </p:sp>
        <p:sp>
          <p:nvSpPr>
            <p:cNvPr id="480" name="TextBox 479"/>
            <p:cNvSpPr txBox="1"/>
            <p:nvPr/>
          </p:nvSpPr>
          <p:spPr>
            <a:xfrm>
              <a:off x="1233183" y="492615"/>
              <a:ext cx="247250" cy="184666"/>
            </a:xfrm>
            <a:prstGeom prst="rect">
              <a:avLst/>
            </a:prstGeom>
            <a:noFill/>
          </p:spPr>
          <p:txBody>
            <a:bodyPr wrap="square" rtlCol="0">
              <a:spAutoFit/>
            </a:bodyPr>
            <a:lstStyle/>
            <a:p>
              <a:pPr eaLnBrk="1" fontAlgn="auto" hangingPunct="1">
                <a:spcBef>
                  <a:spcPts val="0"/>
                </a:spcBef>
                <a:spcAft>
                  <a:spcPts val="0"/>
                </a:spcAft>
              </a:pPr>
              <a:r>
                <a:rPr lang="en-US" sz="600" b="1" dirty="0" smtClean="0">
                  <a:solidFill>
                    <a:prstClr val="black"/>
                  </a:solidFill>
                  <a:latin typeface="Arial Narrow" panose="020B0606020202030204" pitchFamily="34" charset="0"/>
                  <a:ea typeface="+mn-ea"/>
                  <a:cs typeface="+mn-cs"/>
                </a:rPr>
                <a:t>8</a:t>
              </a:r>
              <a:endParaRPr lang="en-US" sz="600" b="1" dirty="0">
                <a:solidFill>
                  <a:prstClr val="black"/>
                </a:solidFill>
                <a:latin typeface="Arial Narrow" panose="020B0606020202030204" pitchFamily="34" charset="0"/>
                <a:ea typeface="+mn-ea"/>
                <a:cs typeface="+mn-cs"/>
              </a:endParaRPr>
            </a:p>
          </p:txBody>
        </p:sp>
        <p:sp>
          <p:nvSpPr>
            <p:cNvPr id="481" name="TextBox 480"/>
            <p:cNvSpPr txBox="1"/>
            <p:nvPr/>
          </p:nvSpPr>
          <p:spPr>
            <a:xfrm>
              <a:off x="812302" y="492615"/>
              <a:ext cx="217216" cy="184666"/>
            </a:xfrm>
            <a:prstGeom prst="rect">
              <a:avLst/>
            </a:prstGeom>
            <a:noFill/>
          </p:spPr>
          <p:txBody>
            <a:bodyPr wrap="square" rtlCol="0">
              <a:spAutoFit/>
            </a:bodyPr>
            <a:lstStyle/>
            <a:p>
              <a:pPr eaLnBrk="1" fontAlgn="auto" hangingPunct="1">
                <a:spcBef>
                  <a:spcPts val="0"/>
                </a:spcBef>
                <a:spcAft>
                  <a:spcPts val="0"/>
                </a:spcAft>
              </a:pPr>
              <a:r>
                <a:rPr lang="en-US" sz="600" b="1" dirty="0" smtClean="0">
                  <a:solidFill>
                    <a:prstClr val="black"/>
                  </a:solidFill>
                  <a:latin typeface="Arial Narrow" panose="020B0606020202030204" pitchFamily="34" charset="0"/>
                  <a:ea typeface="+mn-ea"/>
                  <a:cs typeface="+mn-cs"/>
                </a:rPr>
                <a:t>2</a:t>
              </a:r>
              <a:endParaRPr lang="en-US" sz="600" b="1" dirty="0">
                <a:solidFill>
                  <a:prstClr val="black"/>
                </a:solidFill>
                <a:latin typeface="Arial Narrow" panose="020B0606020202030204" pitchFamily="34" charset="0"/>
                <a:ea typeface="+mn-ea"/>
                <a:cs typeface="+mn-cs"/>
              </a:endParaRPr>
            </a:p>
          </p:txBody>
        </p:sp>
        <p:sp>
          <p:nvSpPr>
            <p:cNvPr id="482" name="TextBox 481"/>
            <p:cNvSpPr txBox="1"/>
            <p:nvPr/>
          </p:nvSpPr>
          <p:spPr>
            <a:xfrm>
              <a:off x="660386" y="492615"/>
              <a:ext cx="230586" cy="184666"/>
            </a:xfrm>
            <a:prstGeom prst="rect">
              <a:avLst/>
            </a:prstGeom>
            <a:noFill/>
          </p:spPr>
          <p:txBody>
            <a:bodyPr wrap="square" rtlCol="0">
              <a:spAutoFit/>
            </a:bodyPr>
            <a:lstStyle/>
            <a:p>
              <a:pPr eaLnBrk="1" fontAlgn="auto" hangingPunct="1">
                <a:spcBef>
                  <a:spcPts val="0"/>
                </a:spcBef>
                <a:spcAft>
                  <a:spcPts val="0"/>
                </a:spcAft>
              </a:pPr>
              <a:r>
                <a:rPr lang="en-US" sz="600" b="1" dirty="0" smtClean="0">
                  <a:solidFill>
                    <a:prstClr val="black"/>
                  </a:solidFill>
                  <a:latin typeface="Arial Narrow" panose="020B0606020202030204" pitchFamily="34" charset="0"/>
                  <a:ea typeface="+mn-ea"/>
                  <a:cs typeface="+mn-cs"/>
                </a:rPr>
                <a:t>0</a:t>
              </a:r>
              <a:endParaRPr lang="en-US" sz="600" b="1" dirty="0">
                <a:solidFill>
                  <a:prstClr val="black"/>
                </a:solidFill>
                <a:latin typeface="Arial Narrow" panose="020B0606020202030204" pitchFamily="34" charset="0"/>
                <a:ea typeface="+mn-ea"/>
                <a:cs typeface="+mn-cs"/>
              </a:endParaRPr>
            </a:p>
          </p:txBody>
        </p:sp>
        <p:sp>
          <p:nvSpPr>
            <p:cNvPr id="483" name="TextBox 482"/>
            <p:cNvSpPr txBox="1"/>
            <p:nvPr/>
          </p:nvSpPr>
          <p:spPr>
            <a:xfrm>
              <a:off x="1103913" y="492615"/>
              <a:ext cx="252895" cy="184666"/>
            </a:xfrm>
            <a:prstGeom prst="rect">
              <a:avLst/>
            </a:prstGeom>
            <a:noFill/>
          </p:spPr>
          <p:txBody>
            <a:bodyPr wrap="square" rtlCol="0">
              <a:spAutoFit/>
            </a:bodyPr>
            <a:lstStyle/>
            <a:p>
              <a:pPr eaLnBrk="1" fontAlgn="auto" hangingPunct="1">
                <a:spcBef>
                  <a:spcPts val="0"/>
                </a:spcBef>
                <a:spcAft>
                  <a:spcPts val="0"/>
                </a:spcAft>
              </a:pPr>
              <a:r>
                <a:rPr lang="en-US" sz="600" b="1" dirty="0" smtClean="0">
                  <a:solidFill>
                    <a:prstClr val="black"/>
                  </a:solidFill>
                  <a:latin typeface="Arial Narrow" panose="020B0606020202030204" pitchFamily="34" charset="0"/>
                  <a:ea typeface="+mn-ea"/>
                  <a:cs typeface="+mn-cs"/>
                </a:rPr>
                <a:t>6</a:t>
              </a:r>
              <a:endParaRPr lang="en-US" sz="600" b="1" dirty="0">
                <a:solidFill>
                  <a:prstClr val="black"/>
                </a:solidFill>
                <a:latin typeface="Arial Narrow" panose="020B0606020202030204" pitchFamily="34" charset="0"/>
                <a:ea typeface="+mn-ea"/>
                <a:cs typeface="+mn-cs"/>
              </a:endParaRPr>
            </a:p>
          </p:txBody>
        </p:sp>
        <p:sp>
          <p:nvSpPr>
            <p:cNvPr id="484" name="TextBox 483"/>
            <p:cNvSpPr txBox="1"/>
            <p:nvPr/>
          </p:nvSpPr>
          <p:spPr>
            <a:xfrm>
              <a:off x="1350737" y="492615"/>
              <a:ext cx="319423" cy="184666"/>
            </a:xfrm>
            <a:prstGeom prst="rect">
              <a:avLst/>
            </a:prstGeom>
            <a:noFill/>
          </p:spPr>
          <p:txBody>
            <a:bodyPr wrap="square" rtlCol="0">
              <a:spAutoFit/>
            </a:bodyPr>
            <a:lstStyle/>
            <a:p>
              <a:pPr eaLnBrk="1" fontAlgn="auto" hangingPunct="1">
                <a:spcBef>
                  <a:spcPts val="0"/>
                </a:spcBef>
                <a:spcAft>
                  <a:spcPts val="0"/>
                </a:spcAft>
              </a:pPr>
              <a:r>
                <a:rPr lang="en-US" sz="600" b="1" dirty="0" smtClean="0">
                  <a:solidFill>
                    <a:prstClr val="black"/>
                  </a:solidFill>
                  <a:latin typeface="Arial Narrow" panose="020B0606020202030204" pitchFamily="34" charset="0"/>
                  <a:ea typeface="+mn-ea"/>
                  <a:cs typeface="+mn-cs"/>
                </a:rPr>
                <a:t>10</a:t>
              </a:r>
              <a:endParaRPr lang="en-US" sz="600" b="1" dirty="0">
                <a:solidFill>
                  <a:prstClr val="black"/>
                </a:solidFill>
                <a:latin typeface="Arial Narrow" panose="020B0606020202030204" pitchFamily="34" charset="0"/>
                <a:ea typeface="+mn-ea"/>
                <a:cs typeface="+mn-cs"/>
              </a:endParaRPr>
            </a:p>
          </p:txBody>
        </p:sp>
        <p:sp>
          <p:nvSpPr>
            <p:cNvPr id="485" name="TextBox 484"/>
            <p:cNvSpPr txBox="1"/>
            <p:nvPr/>
          </p:nvSpPr>
          <p:spPr>
            <a:xfrm>
              <a:off x="1510448" y="492615"/>
              <a:ext cx="319423" cy="184666"/>
            </a:xfrm>
            <a:prstGeom prst="rect">
              <a:avLst/>
            </a:prstGeom>
            <a:noFill/>
          </p:spPr>
          <p:txBody>
            <a:bodyPr wrap="square" rtlCol="0">
              <a:spAutoFit/>
            </a:bodyPr>
            <a:lstStyle/>
            <a:p>
              <a:pPr eaLnBrk="1" fontAlgn="auto" hangingPunct="1">
                <a:spcBef>
                  <a:spcPts val="0"/>
                </a:spcBef>
                <a:spcAft>
                  <a:spcPts val="0"/>
                </a:spcAft>
              </a:pPr>
              <a:r>
                <a:rPr lang="en-US" sz="600" b="1" dirty="0" smtClean="0">
                  <a:solidFill>
                    <a:prstClr val="black"/>
                  </a:solidFill>
                  <a:latin typeface="Arial Narrow" panose="020B0606020202030204" pitchFamily="34" charset="0"/>
                  <a:ea typeface="+mn-ea"/>
                  <a:cs typeface="+mn-cs"/>
                </a:rPr>
                <a:t>12</a:t>
              </a:r>
              <a:endParaRPr lang="en-US" sz="600" b="1" dirty="0">
                <a:solidFill>
                  <a:prstClr val="black"/>
                </a:solidFill>
                <a:latin typeface="Arial Narrow" panose="020B0606020202030204" pitchFamily="34" charset="0"/>
                <a:ea typeface="+mn-ea"/>
                <a:cs typeface="+mn-cs"/>
              </a:endParaRPr>
            </a:p>
          </p:txBody>
        </p:sp>
        <p:sp>
          <p:nvSpPr>
            <p:cNvPr id="486" name="TextBox 485"/>
            <p:cNvSpPr txBox="1"/>
            <p:nvPr/>
          </p:nvSpPr>
          <p:spPr>
            <a:xfrm>
              <a:off x="1670159" y="492615"/>
              <a:ext cx="319423" cy="184666"/>
            </a:xfrm>
            <a:prstGeom prst="rect">
              <a:avLst/>
            </a:prstGeom>
            <a:noFill/>
          </p:spPr>
          <p:txBody>
            <a:bodyPr wrap="square" rtlCol="0">
              <a:spAutoFit/>
            </a:bodyPr>
            <a:lstStyle/>
            <a:p>
              <a:pPr eaLnBrk="1" fontAlgn="auto" hangingPunct="1">
                <a:spcBef>
                  <a:spcPts val="0"/>
                </a:spcBef>
                <a:spcAft>
                  <a:spcPts val="0"/>
                </a:spcAft>
              </a:pPr>
              <a:r>
                <a:rPr lang="en-US" sz="600" b="1" dirty="0" smtClean="0">
                  <a:solidFill>
                    <a:prstClr val="black"/>
                  </a:solidFill>
                  <a:latin typeface="Arial Narrow" panose="020B0606020202030204" pitchFamily="34" charset="0"/>
                  <a:ea typeface="+mn-ea"/>
                  <a:cs typeface="+mn-cs"/>
                </a:rPr>
                <a:t>14</a:t>
              </a:r>
              <a:endParaRPr lang="en-US" sz="600" b="1" dirty="0">
                <a:solidFill>
                  <a:prstClr val="black"/>
                </a:solidFill>
                <a:latin typeface="Arial Narrow" panose="020B0606020202030204" pitchFamily="34" charset="0"/>
                <a:ea typeface="+mn-ea"/>
                <a:cs typeface="+mn-cs"/>
              </a:endParaRPr>
            </a:p>
          </p:txBody>
        </p:sp>
        <p:sp>
          <p:nvSpPr>
            <p:cNvPr id="487" name="barometer_pull"/>
            <p:cNvSpPr/>
            <p:nvPr/>
          </p:nvSpPr>
          <p:spPr>
            <a:xfrm rot="5400000">
              <a:off x="1661165" y="561035"/>
              <a:ext cx="102402" cy="337644"/>
            </a:xfrm>
            <a:prstGeom prst="rect">
              <a:avLst/>
            </a:prstGeom>
            <a:solidFill>
              <a:schemeClr val="accent1">
                <a:lumMod val="60000"/>
                <a:lumOff val="40000"/>
              </a:schemeClr>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1" fontAlgn="auto" hangingPunct="1">
                <a:spcBef>
                  <a:spcPts val="0"/>
                </a:spcBef>
                <a:spcAft>
                  <a:spcPts val="0"/>
                </a:spcAft>
              </a:pPr>
              <a:r>
                <a:rPr lang="en-US" sz="1000" dirty="0" smtClean="0">
                  <a:solidFill>
                    <a:prstClr val="white"/>
                  </a:solidFill>
                  <a:latin typeface="Arial Narrow" panose="020B0606020202030204" pitchFamily="34" charset="0"/>
                </a:rPr>
                <a:t> </a:t>
              </a:r>
              <a:endParaRPr lang="en-US" sz="1000" dirty="0">
                <a:solidFill>
                  <a:prstClr val="white"/>
                </a:solidFill>
                <a:latin typeface="Arial Narrow" panose="020B0606020202030204" pitchFamily="34" charset="0"/>
              </a:endParaRPr>
            </a:p>
          </p:txBody>
        </p:sp>
        <p:sp>
          <p:nvSpPr>
            <p:cNvPr id="488" name="TextBox 487"/>
            <p:cNvSpPr txBox="1"/>
            <p:nvPr/>
          </p:nvSpPr>
          <p:spPr>
            <a:xfrm>
              <a:off x="801218" y="822658"/>
              <a:ext cx="910443" cy="215444"/>
            </a:xfrm>
            <a:prstGeom prst="rect">
              <a:avLst/>
            </a:prstGeom>
            <a:solidFill>
              <a:schemeClr val="bg1"/>
            </a:solidFill>
          </p:spPr>
          <p:txBody>
            <a:bodyPr wrap="square" rtlCol="0">
              <a:spAutoFit/>
            </a:bodyPr>
            <a:lstStyle/>
            <a:p>
              <a:pPr eaLnBrk="1" fontAlgn="auto" hangingPunct="1">
                <a:spcBef>
                  <a:spcPts val="0"/>
                </a:spcBef>
                <a:spcAft>
                  <a:spcPts val="0"/>
                </a:spcAft>
              </a:pPr>
              <a:r>
                <a:rPr lang="en-US" sz="800" dirty="0" smtClean="0">
                  <a:solidFill>
                    <a:srgbClr val="0070C0"/>
                  </a:solidFill>
                  <a:latin typeface="Arial Narrow" panose="020B0606020202030204" pitchFamily="34" charset="0"/>
                  <a:ea typeface="+mn-ea"/>
                  <a:cs typeface="+mn-cs"/>
                </a:rPr>
                <a:t>Officers/Volunteers</a:t>
              </a:r>
              <a:endParaRPr lang="en-US" sz="800" dirty="0">
                <a:solidFill>
                  <a:srgbClr val="0070C0"/>
                </a:solidFill>
                <a:latin typeface="Arial Narrow" panose="020B0606020202030204" pitchFamily="34" charset="0"/>
                <a:ea typeface="+mn-ea"/>
                <a:cs typeface="+mn-cs"/>
              </a:endParaRPr>
            </a:p>
          </p:txBody>
        </p:sp>
        <p:sp>
          <p:nvSpPr>
            <p:cNvPr id="489" name="TextBox 488"/>
            <p:cNvSpPr txBox="1"/>
            <p:nvPr/>
          </p:nvSpPr>
          <p:spPr>
            <a:xfrm>
              <a:off x="1589729" y="818888"/>
              <a:ext cx="505267" cy="215444"/>
            </a:xfrm>
            <a:prstGeom prst="rect">
              <a:avLst/>
            </a:prstGeom>
            <a:solidFill>
              <a:schemeClr val="bg1"/>
            </a:solidFill>
          </p:spPr>
          <p:txBody>
            <a:bodyPr wrap="none" rtlCol="0">
              <a:spAutoFit/>
            </a:bodyPr>
            <a:lstStyle/>
            <a:p>
              <a:pPr eaLnBrk="1" fontAlgn="auto" hangingPunct="1">
                <a:spcBef>
                  <a:spcPts val="0"/>
                </a:spcBef>
                <a:spcAft>
                  <a:spcPts val="0"/>
                </a:spcAft>
              </a:pPr>
              <a:r>
                <a:rPr lang="en-US" sz="800" dirty="0" smtClean="0">
                  <a:solidFill>
                    <a:srgbClr val="4A66AC">
                      <a:lumMod val="75000"/>
                    </a:srgbClr>
                  </a:solidFill>
                  <a:latin typeface="Arial Narrow" panose="020B0606020202030204" pitchFamily="34" charset="0"/>
                  <a:ea typeface="+mn-ea"/>
                  <a:cs typeface="+mn-cs"/>
                </a:rPr>
                <a:t>Advisors</a:t>
              </a:r>
              <a:endParaRPr lang="en-US" sz="800" dirty="0">
                <a:solidFill>
                  <a:srgbClr val="4A66AC">
                    <a:lumMod val="75000"/>
                  </a:srgbClr>
                </a:solidFill>
                <a:latin typeface="Arial Narrow" panose="020B0606020202030204" pitchFamily="34" charset="0"/>
                <a:ea typeface="+mn-ea"/>
                <a:cs typeface="+mn-cs"/>
              </a:endParaRPr>
            </a:p>
          </p:txBody>
        </p:sp>
        <p:sp>
          <p:nvSpPr>
            <p:cNvPr id="490" name="Rectangle 489"/>
            <p:cNvSpPr/>
            <p:nvPr/>
          </p:nvSpPr>
          <p:spPr>
            <a:xfrm>
              <a:off x="747975" y="836797"/>
              <a:ext cx="64327" cy="22621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1" fontAlgn="auto" hangingPunct="1">
                <a:spcBef>
                  <a:spcPts val="0"/>
                </a:spcBef>
                <a:spcAft>
                  <a:spcPts val="0"/>
                </a:spcAft>
              </a:pPr>
              <a:endParaRPr lang="en-US" sz="1800">
                <a:solidFill>
                  <a:prstClr val="white"/>
                </a:solidFill>
              </a:endParaRPr>
            </a:p>
          </p:txBody>
        </p:sp>
      </p:grpSp>
      <p:grpSp>
        <p:nvGrpSpPr>
          <p:cNvPr id="445" name="Group 444"/>
          <p:cNvGrpSpPr/>
          <p:nvPr/>
        </p:nvGrpSpPr>
        <p:grpSpPr>
          <a:xfrm>
            <a:off x="374962" y="3144651"/>
            <a:ext cx="1682134" cy="570401"/>
            <a:chOff x="376239" y="492615"/>
            <a:chExt cx="1682134" cy="570401"/>
          </a:xfrm>
        </p:grpSpPr>
        <p:pic>
          <p:nvPicPr>
            <p:cNvPr id="461" name="Picture 46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5400000">
              <a:off x="1025200" y="-83266"/>
              <a:ext cx="384211" cy="1682134"/>
            </a:xfrm>
            <a:prstGeom prst="rect">
              <a:avLst/>
            </a:prstGeom>
            <a:solidFill>
              <a:schemeClr val="bg1"/>
            </a:solidFill>
          </p:spPr>
        </p:pic>
        <p:sp>
          <p:nvSpPr>
            <p:cNvPr id="462" name="barometer_pull"/>
            <p:cNvSpPr/>
            <p:nvPr/>
          </p:nvSpPr>
          <p:spPr>
            <a:xfrm rot="5400000">
              <a:off x="1048894" y="356540"/>
              <a:ext cx="98715" cy="750316"/>
            </a:xfrm>
            <a:prstGeom prst="rect">
              <a:avLst/>
            </a:prstGeom>
            <a:solidFill>
              <a:srgbClr val="0070C0"/>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1" fontAlgn="auto" hangingPunct="1">
                <a:spcBef>
                  <a:spcPts val="0"/>
                </a:spcBef>
                <a:spcAft>
                  <a:spcPts val="0"/>
                </a:spcAft>
              </a:pPr>
              <a:r>
                <a:rPr lang="en-US" sz="1000" dirty="0" smtClean="0">
                  <a:solidFill>
                    <a:prstClr val="white"/>
                  </a:solidFill>
                  <a:latin typeface="Arial Narrow" panose="020B0606020202030204" pitchFamily="34" charset="0"/>
                </a:rPr>
                <a:t> </a:t>
              </a:r>
              <a:endParaRPr lang="en-US" sz="1000" dirty="0">
                <a:solidFill>
                  <a:prstClr val="white"/>
                </a:solidFill>
                <a:latin typeface="Arial Narrow" panose="020B0606020202030204" pitchFamily="34" charset="0"/>
              </a:endParaRPr>
            </a:p>
          </p:txBody>
        </p:sp>
        <p:sp>
          <p:nvSpPr>
            <p:cNvPr id="463" name="Oval 462"/>
            <p:cNvSpPr/>
            <p:nvPr/>
          </p:nvSpPr>
          <p:spPr>
            <a:xfrm>
              <a:off x="440656" y="617164"/>
              <a:ext cx="298400" cy="223481"/>
            </a:xfrm>
            <a:prstGeom prst="ellipse">
              <a:avLst/>
            </a:prstGeom>
            <a:solidFill>
              <a:srgbClr val="0070C0"/>
            </a:solidFill>
            <a:ln>
              <a:noFill/>
            </a:ln>
            <a:scene3d>
              <a:camera prst="orthographicFront"/>
              <a:lightRig rig="threePt" dir="t"/>
            </a:scene3d>
            <a:sp3d>
              <a:bevelT w="9525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1" fontAlgn="auto" hangingPunct="1">
                <a:spcBef>
                  <a:spcPts val="0"/>
                </a:spcBef>
                <a:spcAft>
                  <a:spcPts val="0"/>
                </a:spcAft>
              </a:pPr>
              <a:endParaRPr lang="en-US" sz="1000">
                <a:solidFill>
                  <a:prstClr val="white"/>
                </a:solidFill>
                <a:latin typeface="Arial Narrow" panose="020B0606020202030204" pitchFamily="34" charset="0"/>
              </a:endParaRPr>
            </a:p>
          </p:txBody>
        </p:sp>
        <p:sp>
          <p:nvSpPr>
            <p:cNvPr id="464" name="Oval 463"/>
            <p:cNvSpPr/>
            <p:nvPr/>
          </p:nvSpPr>
          <p:spPr>
            <a:xfrm>
              <a:off x="493765" y="639078"/>
              <a:ext cx="199937" cy="9865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1" fontAlgn="auto" hangingPunct="1">
                <a:spcBef>
                  <a:spcPts val="0"/>
                </a:spcBef>
                <a:spcAft>
                  <a:spcPts val="0"/>
                </a:spcAft>
              </a:pPr>
              <a:endParaRPr lang="en-US" sz="1000">
                <a:solidFill>
                  <a:prstClr val="white"/>
                </a:solidFill>
                <a:latin typeface="Arial Narrow" panose="020B0606020202030204" pitchFamily="34" charset="0"/>
              </a:endParaRPr>
            </a:p>
          </p:txBody>
        </p:sp>
        <p:sp>
          <p:nvSpPr>
            <p:cNvPr id="465" name="TextBox 464"/>
            <p:cNvSpPr txBox="1"/>
            <p:nvPr/>
          </p:nvSpPr>
          <p:spPr>
            <a:xfrm>
              <a:off x="956074" y="492615"/>
              <a:ext cx="216603" cy="184666"/>
            </a:xfrm>
            <a:prstGeom prst="rect">
              <a:avLst/>
            </a:prstGeom>
            <a:noFill/>
          </p:spPr>
          <p:txBody>
            <a:bodyPr wrap="square" rtlCol="0">
              <a:spAutoFit/>
            </a:bodyPr>
            <a:lstStyle/>
            <a:p>
              <a:pPr eaLnBrk="1" fontAlgn="auto" hangingPunct="1">
                <a:spcBef>
                  <a:spcPts val="0"/>
                </a:spcBef>
                <a:spcAft>
                  <a:spcPts val="0"/>
                </a:spcAft>
              </a:pPr>
              <a:r>
                <a:rPr lang="en-US" sz="600" b="1" dirty="0" smtClean="0">
                  <a:solidFill>
                    <a:prstClr val="black"/>
                  </a:solidFill>
                  <a:latin typeface="Arial Narrow" panose="020B0606020202030204" pitchFamily="34" charset="0"/>
                  <a:ea typeface="+mn-ea"/>
                  <a:cs typeface="+mn-cs"/>
                </a:rPr>
                <a:t>4</a:t>
              </a:r>
              <a:endParaRPr lang="en-US" sz="600" b="1" dirty="0">
                <a:solidFill>
                  <a:prstClr val="black"/>
                </a:solidFill>
                <a:latin typeface="Arial Narrow" panose="020B0606020202030204" pitchFamily="34" charset="0"/>
                <a:ea typeface="+mn-ea"/>
                <a:cs typeface="+mn-cs"/>
              </a:endParaRPr>
            </a:p>
          </p:txBody>
        </p:sp>
        <p:sp>
          <p:nvSpPr>
            <p:cNvPr id="466" name="TextBox 465"/>
            <p:cNvSpPr txBox="1"/>
            <p:nvPr/>
          </p:nvSpPr>
          <p:spPr>
            <a:xfrm>
              <a:off x="1233183" y="492615"/>
              <a:ext cx="247250" cy="184666"/>
            </a:xfrm>
            <a:prstGeom prst="rect">
              <a:avLst/>
            </a:prstGeom>
            <a:noFill/>
          </p:spPr>
          <p:txBody>
            <a:bodyPr wrap="square" rtlCol="0">
              <a:spAutoFit/>
            </a:bodyPr>
            <a:lstStyle/>
            <a:p>
              <a:pPr eaLnBrk="1" fontAlgn="auto" hangingPunct="1">
                <a:spcBef>
                  <a:spcPts val="0"/>
                </a:spcBef>
                <a:spcAft>
                  <a:spcPts val="0"/>
                </a:spcAft>
              </a:pPr>
              <a:r>
                <a:rPr lang="en-US" sz="600" b="1" dirty="0" smtClean="0">
                  <a:solidFill>
                    <a:prstClr val="black"/>
                  </a:solidFill>
                  <a:latin typeface="Arial Narrow" panose="020B0606020202030204" pitchFamily="34" charset="0"/>
                  <a:ea typeface="+mn-ea"/>
                  <a:cs typeface="+mn-cs"/>
                </a:rPr>
                <a:t>8</a:t>
              </a:r>
              <a:endParaRPr lang="en-US" sz="600" b="1" dirty="0">
                <a:solidFill>
                  <a:prstClr val="black"/>
                </a:solidFill>
                <a:latin typeface="Arial Narrow" panose="020B0606020202030204" pitchFamily="34" charset="0"/>
                <a:ea typeface="+mn-ea"/>
                <a:cs typeface="+mn-cs"/>
              </a:endParaRPr>
            </a:p>
          </p:txBody>
        </p:sp>
        <p:sp>
          <p:nvSpPr>
            <p:cNvPr id="467" name="TextBox 466"/>
            <p:cNvSpPr txBox="1"/>
            <p:nvPr/>
          </p:nvSpPr>
          <p:spPr>
            <a:xfrm>
              <a:off x="812302" y="492615"/>
              <a:ext cx="217216" cy="184666"/>
            </a:xfrm>
            <a:prstGeom prst="rect">
              <a:avLst/>
            </a:prstGeom>
            <a:noFill/>
          </p:spPr>
          <p:txBody>
            <a:bodyPr wrap="square" rtlCol="0">
              <a:spAutoFit/>
            </a:bodyPr>
            <a:lstStyle/>
            <a:p>
              <a:pPr eaLnBrk="1" fontAlgn="auto" hangingPunct="1">
                <a:spcBef>
                  <a:spcPts val="0"/>
                </a:spcBef>
                <a:spcAft>
                  <a:spcPts val="0"/>
                </a:spcAft>
              </a:pPr>
              <a:r>
                <a:rPr lang="en-US" sz="600" b="1" dirty="0" smtClean="0">
                  <a:solidFill>
                    <a:prstClr val="black"/>
                  </a:solidFill>
                  <a:latin typeface="Arial Narrow" panose="020B0606020202030204" pitchFamily="34" charset="0"/>
                  <a:ea typeface="+mn-ea"/>
                  <a:cs typeface="+mn-cs"/>
                </a:rPr>
                <a:t>2</a:t>
              </a:r>
              <a:endParaRPr lang="en-US" sz="600" b="1" dirty="0">
                <a:solidFill>
                  <a:prstClr val="black"/>
                </a:solidFill>
                <a:latin typeface="Arial Narrow" panose="020B0606020202030204" pitchFamily="34" charset="0"/>
                <a:ea typeface="+mn-ea"/>
                <a:cs typeface="+mn-cs"/>
              </a:endParaRPr>
            </a:p>
          </p:txBody>
        </p:sp>
        <p:sp>
          <p:nvSpPr>
            <p:cNvPr id="468" name="TextBox 467"/>
            <p:cNvSpPr txBox="1"/>
            <p:nvPr/>
          </p:nvSpPr>
          <p:spPr>
            <a:xfrm>
              <a:off x="660386" y="492615"/>
              <a:ext cx="230586" cy="184666"/>
            </a:xfrm>
            <a:prstGeom prst="rect">
              <a:avLst/>
            </a:prstGeom>
            <a:noFill/>
          </p:spPr>
          <p:txBody>
            <a:bodyPr wrap="square" rtlCol="0">
              <a:spAutoFit/>
            </a:bodyPr>
            <a:lstStyle/>
            <a:p>
              <a:pPr eaLnBrk="1" fontAlgn="auto" hangingPunct="1">
                <a:spcBef>
                  <a:spcPts val="0"/>
                </a:spcBef>
                <a:spcAft>
                  <a:spcPts val="0"/>
                </a:spcAft>
              </a:pPr>
              <a:r>
                <a:rPr lang="en-US" sz="600" b="1" dirty="0" smtClean="0">
                  <a:solidFill>
                    <a:prstClr val="black"/>
                  </a:solidFill>
                  <a:latin typeface="Arial Narrow" panose="020B0606020202030204" pitchFamily="34" charset="0"/>
                  <a:ea typeface="+mn-ea"/>
                  <a:cs typeface="+mn-cs"/>
                </a:rPr>
                <a:t>0</a:t>
              </a:r>
              <a:endParaRPr lang="en-US" sz="600" b="1" dirty="0">
                <a:solidFill>
                  <a:prstClr val="black"/>
                </a:solidFill>
                <a:latin typeface="Arial Narrow" panose="020B0606020202030204" pitchFamily="34" charset="0"/>
                <a:ea typeface="+mn-ea"/>
                <a:cs typeface="+mn-cs"/>
              </a:endParaRPr>
            </a:p>
          </p:txBody>
        </p:sp>
        <p:sp>
          <p:nvSpPr>
            <p:cNvPr id="469" name="TextBox 468"/>
            <p:cNvSpPr txBox="1"/>
            <p:nvPr/>
          </p:nvSpPr>
          <p:spPr>
            <a:xfrm>
              <a:off x="1077882" y="497563"/>
              <a:ext cx="252895" cy="184666"/>
            </a:xfrm>
            <a:prstGeom prst="rect">
              <a:avLst/>
            </a:prstGeom>
            <a:noFill/>
          </p:spPr>
          <p:txBody>
            <a:bodyPr wrap="square" rtlCol="0">
              <a:spAutoFit/>
            </a:bodyPr>
            <a:lstStyle/>
            <a:p>
              <a:pPr eaLnBrk="1" fontAlgn="auto" hangingPunct="1">
                <a:spcBef>
                  <a:spcPts val="0"/>
                </a:spcBef>
                <a:spcAft>
                  <a:spcPts val="0"/>
                </a:spcAft>
              </a:pPr>
              <a:r>
                <a:rPr lang="en-US" sz="600" b="1" dirty="0" smtClean="0">
                  <a:solidFill>
                    <a:prstClr val="black"/>
                  </a:solidFill>
                  <a:latin typeface="Arial Narrow" panose="020B0606020202030204" pitchFamily="34" charset="0"/>
                  <a:ea typeface="+mn-ea"/>
                  <a:cs typeface="+mn-cs"/>
                </a:rPr>
                <a:t>6</a:t>
              </a:r>
              <a:endParaRPr lang="en-US" sz="600" b="1" dirty="0">
                <a:solidFill>
                  <a:prstClr val="black"/>
                </a:solidFill>
                <a:latin typeface="Arial Narrow" panose="020B0606020202030204" pitchFamily="34" charset="0"/>
                <a:ea typeface="+mn-ea"/>
                <a:cs typeface="+mn-cs"/>
              </a:endParaRPr>
            </a:p>
          </p:txBody>
        </p:sp>
        <p:sp>
          <p:nvSpPr>
            <p:cNvPr id="470" name="TextBox 469"/>
            <p:cNvSpPr txBox="1"/>
            <p:nvPr/>
          </p:nvSpPr>
          <p:spPr>
            <a:xfrm>
              <a:off x="1350737" y="492615"/>
              <a:ext cx="319423" cy="184666"/>
            </a:xfrm>
            <a:prstGeom prst="rect">
              <a:avLst/>
            </a:prstGeom>
            <a:noFill/>
          </p:spPr>
          <p:txBody>
            <a:bodyPr wrap="square" rtlCol="0">
              <a:spAutoFit/>
            </a:bodyPr>
            <a:lstStyle/>
            <a:p>
              <a:pPr eaLnBrk="1" fontAlgn="auto" hangingPunct="1">
                <a:spcBef>
                  <a:spcPts val="0"/>
                </a:spcBef>
                <a:spcAft>
                  <a:spcPts val="0"/>
                </a:spcAft>
              </a:pPr>
              <a:r>
                <a:rPr lang="en-US" sz="600" b="1" dirty="0" smtClean="0">
                  <a:solidFill>
                    <a:prstClr val="black"/>
                  </a:solidFill>
                  <a:latin typeface="Arial Narrow" panose="020B0606020202030204" pitchFamily="34" charset="0"/>
                  <a:ea typeface="+mn-ea"/>
                  <a:cs typeface="+mn-cs"/>
                </a:rPr>
                <a:t>10</a:t>
              </a:r>
              <a:endParaRPr lang="en-US" sz="600" b="1" dirty="0">
                <a:solidFill>
                  <a:prstClr val="black"/>
                </a:solidFill>
                <a:latin typeface="Arial Narrow" panose="020B0606020202030204" pitchFamily="34" charset="0"/>
                <a:ea typeface="+mn-ea"/>
                <a:cs typeface="+mn-cs"/>
              </a:endParaRPr>
            </a:p>
          </p:txBody>
        </p:sp>
        <p:sp>
          <p:nvSpPr>
            <p:cNvPr id="471" name="TextBox 470"/>
            <p:cNvSpPr txBox="1"/>
            <p:nvPr/>
          </p:nvSpPr>
          <p:spPr>
            <a:xfrm>
              <a:off x="1510448" y="492615"/>
              <a:ext cx="319423" cy="184666"/>
            </a:xfrm>
            <a:prstGeom prst="rect">
              <a:avLst/>
            </a:prstGeom>
            <a:noFill/>
          </p:spPr>
          <p:txBody>
            <a:bodyPr wrap="square" rtlCol="0">
              <a:spAutoFit/>
            </a:bodyPr>
            <a:lstStyle/>
            <a:p>
              <a:pPr eaLnBrk="1" fontAlgn="auto" hangingPunct="1">
                <a:spcBef>
                  <a:spcPts val="0"/>
                </a:spcBef>
                <a:spcAft>
                  <a:spcPts val="0"/>
                </a:spcAft>
              </a:pPr>
              <a:r>
                <a:rPr lang="en-US" sz="600" b="1" dirty="0" smtClean="0">
                  <a:solidFill>
                    <a:prstClr val="black"/>
                  </a:solidFill>
                  <a:latin typeface="Arial Narrow" panose="020B0606020202030204" pitchFamily="34" charset="0"/>
                  <a:ea typeface="+mn-ea"/>
                  <a:cs typeface="+mn-cs"/>
                </a:rPr>
                <a:t>12</a:t>
              </a:r>
              <a:endParaRPr lang="en-US" sz="600" b="1" dirty="0">
                <a:solidFill>
                  <a:prstClr val="black"/>
                </a:solidFill>
                <a:latin typeface="Arial Narrow" panose="020B0606020202030204" pitchFamily="34" charset="0"/>
                <a:ea typeface="+mn-ea"/>
                <a:cs typeface="+mn-cs"/>
              </a:endParaRPr>
            </a:p>
          </p:txBody>
        </p:sp>
        <p:sp>
          <p:nvSpPr>
            <p:cNvPr id="472" name="TextBox 471"/>
            <p:cNvSpPr txBox="1"/>
            <p:nvPr/>
          </p:nvSpPr>
          <p:spPr>
            <a:xfrm>
              <a:off x="1670159" y="492615"/>
              <a:ext cx="319423" cy="184666"/>
            </a:xfrm>
            <a:prstGeom prst="rect">
              <a:avLst/>
            </a:prstGeom>
            <a:noFill/>
          </p:spPr>
          <p:txBody>
            <a:bodyPr wrap="square" rtlCol="0">
              <a:spAutoFit/>
            </a:bodyPr>
            <a:lstStyle/>
            <a:p>
              <a:pPr eaLnBrk="1" fontAlgn="auto" hangingPunct="1">
                <a:spcBef>
                  <a:spcPts val="0"/>
                </a:spcBef>
                <a:spcAft>
                  <a:spcPts val="0"/>
                </a:spcAft>
              </a:pPr>
              <a:r>
                <a:rPr lang="en-US" sz="600" b="1" dirty="0" smtClean="0">
                  <a:solidFill>
                    <a:prstClr val="black"/>
                  </a:solidFill>
                  <a:latin typeface="Arial Narrow" panose="020B0606020202030204" pitchFamily="34" charset="0"/>
                  <a:ea typeface="+mn-ea"/>
                  <a:cs typeface="+mn-cs"/>
                </a:rPr>
                <a:t>14</a:t>
              </a:r>
              <a:endParaRPr lang="en-US" sz="600" b="1" dirty="0">
                <a:solidFill>
                  <a:prstClr val="black"/>
                </a:solidFill>
                <a:latin typeface="Arial Narrow" panose="020B0606020202030204" pitchFamily="34" charset="0"/>
                <a:ea typeface="+mn-ea"/>
                <a:cs typeface="+mn-cs"/>
              </a:endParaRPr>
            </a:p>
          </p:txBody>
        </p:sp>
        <p:sp>
          <p:nvSpPr>
            <p:cNvPr id="473" name="TextBox 472"/>
            <p:cNvSpPr txBox="1"/>
            <p:nvPr/>
          </p:nvSpPr>
          <p:spPr>
            <a:xfrm>
              <a:off x="787420" y="823369"/>
              <a:ext cx="1195139" cy="215444"/>
            </a:xfrm>
            <a:prstGeom prst="rect">
              <a:avLst/>
            </a:prstGeom>
            <a:solidFill>
              <a:schemeClr val="bg1"/>
            </a:solidFill>
          </p:spPr>
          <p:txBody>
            <a:bodyPr wrap="square" rtlCol="0">
              <a:spAutoFit/>
            </a:bodyPr>
            <a:lstStyle/>
            <a:p>
              <a:pPr eaLnBrk="1" fontAlgn="auto" hangingPunct="1">
                <a:spcBef>
                  <a:spcPts val="0"/>
                </a:spcBef>
                <a:spcAft>
                  <a:spcPts val="0"/>
                </a:spcAft>
              </a:pPr>
              <a:r>
                <a:rPr lang="en-US" sz="800" dirty="0" smtClean="0">
                  <a:solidFill>
                    <a:srgbClr val="0070C0"/>
                  </a:solidFill>
                  <a:latin typeface="Arial Narrow" panose="020B0606020202030204" pitchFamily="34" charset="0"/>
                  <a:ea typeface="+mn-ea"/>
                  <a:cs typeface="+mn-cs"/>
                </a:rPr>
                <a:t>2015 Talks</a:t>
              </a:r>
              <a:endParaRPr lang="en-US" sz="800" dirty="0">
                <a:solidFill>
                  <a:srgbClr val="0070C0"/>
                </a:solidFill>
                <a:latin typeface="Arial Narrow" panose="020B0606020202030204" pitchFamily="34" charset="0"/>
                <a:ea typeface="+mn-ea"/>
                <a:cs typeface="+mn-cs"/>
              </a:endParaRPr>
            </a:p>
          </p:txBody>
        </p:sp>
        <p:sp>
          <p:nvSpPr>
            <p:cNvPr id="474" name="Rectangle 473"/>
            <p:cNvSpPr/>
            <p:nvPr/>
          </p:nvSpPr>
          <p:spPr>
            <a:xfrm>
              <a:off x="747975" y="836797"/>
              <a:ext cx="64327" cy="22621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1" fontAlgn="auto" hangingPunct="1">
                <a:spcBef>
                  <a:spcPts val="0"/>
                </a:spcBef>
                <a:spcAft>
                  <a:spcPts val="0"/>
                </a:spcAft>
              </a:pPr>
              <a:endParaRPr lang="en-US" sz="1800">
                <a:solidFill>
                  <a:prstClr val="white"/>
                </a:solidFill>
              </a:endParaRPr>
            </a:p>
          </p:txBody>
        </p:sp>
      </p:grpSp>
      <p:grpSp>
        <p:nvGrpSpPr>
          <p:cNvPr id="446" name="Group 445"/>
          <p:cNvGrpSpPr/>
          <p:nvPr/>
        </p:nvGrpSpPr>
        <p:grpSpPr>
          <a:xfrm>
            <a:off x="374961" y="3641995"/>
            <a:ext cx="1890713" cy="558299"/>
            <a:chOff x="376239" y="504717"/>
            <a:chExt cx="1890713" cy="558299"/>
          </a:xfrm>
        </p:grpSpPr>
        <p:pic>
          <p:nvPicPr>
            <p:cNvPr id="451" name="Picture 45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5400000">
              <a:off x="1025200" y="-83266"/>
              <a:ext cx="384211" cy="1682134"/>
            </a:xfrm>
            <a:prstGeom prst="rect">
              <a:avLst/>
            </a:prstGeom>
            <a:solidFill>
              <a:schemeClr val="bg1"/>
            </a:solidFill>
          </p:spPr>
        </p:pic>
        <p:sp>
          <p:nvSpPr>
            <p:cNvPr id="452" name="barometer_pull"/>
            <p:cNvSpPr/>
            <p:nvPr/>
          </p:nvSpPr>
          <p:spPr>
            <a:xfrm rot="5400000">
              <a:off x="1450800" y="-35095"/>
              <a:ext cx="88446" cy="1543858"/>
            </a:xfrm>
            <a:prstGeom prst="rect">
              <a:avLst/>
            </a:prstGeom>
            <a:solidFill>
              <a:srgbClr val="0070C0"/>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1" fontAlgn="auto" hangingPunct="1">
                <a:spcBef>
                  <a:spcPts val="0"/>
                </a:spcBef>
                <a:spcAft>
                  <a:spcPts val="0"/>
                </a:spcAft>
              </a:pPr>
              <a:r>
                <a:rPr lang="en-US" sz="1000" dirty="0" smtClean="0">
                  <a:solidFill>
                    <a:prstClr val="white"/>
                  </a:solidFill>
                  <a:latin typeface="Arial Narrow" panose="020B0606020202030204" pitchFamily="34" charset="0"/>
                </a:rPr>
                <a:t> </a:t>
              </a:r>
              <a:endParaRPr lang="en-US" sz="1000" dirty="0">
                <a:solidFill>
                  <a:prstClr val="white"/>
                </a:solidFill>
                <a:latin typeface="Arial Narrow" panose="020B0606020202030204" pitchFamily="34" charset="0"/>
              </a:endParaRPr>
            </a:p>
          </p:txBody>
        </p:sp>
        <p:sp>
          <p:nvSpPr>
            <p:cNvPr id="453" name="Oval 452"/>
            <p:cNvSpPr/>
            <p:nvPr/>
          </p:nvSpPr>
          <p:spPr>
            <a:xfrm>
              <a:off x="440656" y="617164"/>
              <a:ext cx="298400" cy="223481"/>
            </a:xfrm>
            <a:prstGeom prst="ellipse">
              <a:avLst/>
            </a:prstGeom>
            <a:solidFill>
              <a:srgbClr val="0070C0"/>
            </a:solidFill>
            <a:ln>
              <a:noFill/>
            </a:ln>
            <a:scene3d>
              <a:camera prst="orthographicFront"/>
              <a:lightRig rig="threePt" dir="t"/>
            </a:scene3d>
            <a:sp3d>
              <a:bevelT w="9525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1" fontAlgn="auto" hangingPunct="1">
                <a:spcBef>
                  <a:spcPts val="0"/>
                </a:spcBef>
                <a:spcAft>
                  <a:spcPts val="0"/>
                </a:spcAft>
              </a:pPr>
              <a:endParaRPr lang="en-US" sz="1000">
                <a:solidFill>
                  <a:prstClr val="white"/>
                </a:solidFill>
                <a:latin typeface="Arial Narrow" panose="020B0606020202030204" pitchFamily="34" charset="0"/>
              </a:endParaRPr>
            </a:p>
          </p:txBody>
        </p:sp>
        <p:sp>
          <p:nvSpPr>
            <p:cNvPr id="454" name="Oval 453"/>
            <p:cNvSpPr/>
            <p:nvPr/>
          </p:nvSpPr>
          <p:spPr>
            <a:xfrm>
              <a:off x="493765" y="639078"/>
              <a:ext cx="199937" cy="9865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1" fontAlgn="auto" hangingPunct="1">
                <a:spcBef>
                  <a:spcPts val="0"/>
                </a:spcBef>
                <a:spcAft>
                  <a:spcPts val="0"/>
                </a:spcAft>
              </a:pPr>
              <a:endParaRPr lang="en-US" sz="1000">
                <a:solidFill>
                  <a:prstClr val="white"/>
                </a:solidFill>
                <a:latin typeface="Arial Narrow" panose="020B0606020202030204" pitchFamily="34" charset="0"/>
              </a:endParaRPr>
            </a:p>
          </p:txBody>
        </p:sp>
        <p:sp>
          <p:nvSpPr>
            <p:cNvPr id="455" name="TextBox 454"/>
            <p:cNvSpPr txBox="1"/>
            <p:nvPr/>
          </p:nvSpPr>
          <p:spPr>
            <a:xfrm>
              <a:off x="1174932" y="509864"/>
              <a:ext cx="371641" cy="184666"/>
            </a:xfrm>
            <a:prstGeom prst="rect">
              <a:avLst/>
            </a:prstGeom>
            <a:noFill/>
          </p:spPr>
          <p:txBody>
            <a:bodyPr wrap="square" rtlCol="0">
              <a:spAutoFit/>
            </a:bodyPr>
            <a:lstStyle/>
            <a:p>
              <a:pPr eaLnBrk="1" fontAlgn="auto" hangingPunct="1">
                <a:spcBef>
                  <a:spcPts val="0"/>
                </a:spcBef>
                <a:spcAft>
                  <a:spcPts val="0"/>
                </a:spcAft>
              </a:pPr>
              <a:r>
                <a:rPr lang="en-US" sz="600" b="1" dirty="0" smtClean="0">
                  <a:solidFill>
                    <a:prstClr val="black"/>
                  </a:solidFill>
                  <a:latin typeface="Arial Narrow" panose="020B0606020202030204" pitchFamily="34" charset="0"/>
                  <a:ea typeface="+mn-ea"/>
                  <a:cs typeface="+mn-cs"/>
                </a:rPr>
                <a:t>$2K</a:t>
              </a:r>
              <a:endParaRPr lang="en-US" sz="600" b="1" dirty="0">
                <a:solidFill>
                  <a:prstClr val="black"/>
                </a:solidFill>
                <a:latin typeface="Arial Narrow" panose="020B0606020202030204" pitchFamily="34" charset="0"/>
                <a:ea typeface="+mn-ea"/>
                <a:cs typeface="+mn-cs"/>
              </a:endParaRPr>
            </a:p>
          </p:txBody>
        </p:sp>
        <p:sp>
          <p:nvSpPr>
            <p:cNvPr id="456" name="TextBox 455"/>
            <p:cNvSpPr txBox="1"/>
            <p:nvPr/>
          </p:nvSpPr>
          <p:spPr>
            <a:xfrm>
              <a:off x="869295" y="508248"/>
              <a:ext cx="352090" cy="184666"/>
            </a:xfrm>
            <a:prstGeom prst="rect">
              <a:avLst/>
            </a:prstGeom>
            <a:noFill/>
          </p:spPr>
          <p:txBody>
            <a:bodyPr wrap="square" rtlCol="0">
              <a:spAutoFit/>
            </a:bodyPr>
            <a:lstStyle/>
            <a:p>
              <a:pPr eaLnBrk="1" fontAlgn="auto" hangingPunct="1">
                <a:spcBef>
                  <a:spcPts val="0"/>
                </a:spcBef>
                <a:spcAft>
                  <a:spcPts val="0"/>
                </a:spcAft>
              </a:pPr>
              <a:r>
                <a:rPr lang="en-US" sz="600" b="1" dirty="0" smtClean="0">
                  <a:solidFill>
                    <a:prstClr val="black"/>
                  </a:solidFill>
                  <a:latin typeface="Arial Narrow" panose="020B0606020202030204" pitchFamily="34" charset="0"/>
                  <a:ea typeface="+mn-ea"/>
                  <a:cs typeface="+mn-cs"/>
                </a:rPr>
                <a:t>$1K</a:t>
              </a:r>
              <a:endParaRPr lang="en-US" sz="600" b="1" dirty="0">
                <a:solidFill>
                  <a:prstClr val="black"/>
                </a:solidFill>
                <a:latin typeface="Arial Narrow" panose="020B0606020202030204" pitchFamily="34" charset="0"/>
                <a:ea typeface="+mn-ea"/>
                <a:cs typeface="+mn-cs"/>
              </a:endParaRPr>
            </a:p>
          </p:txBody>
        </p:sp>
        <p:sp>
          <p:nvSpPr>
            <p:cNvPr id="457" name="TextBox 456"/>
            <p:cNvSpPr txBox="1"/>
            <p:nvPr/>
          </p:nvSpPr>
          <p:spPr>
            <a:xfrm>
              <a:off x="1421621" y="504717"/>
              <a:ext cx="417759" cy="184666"/>
            </a:xfrm>
            <a:prstGeom prst="rect">
              <a:avLst/>
            </a:prstGeom>
            <a:noFill/>
          </p:spPr>
          <p:txBody>
            <a:bodyPr wrap="square" rtlCol="0">
              <a:spAutoFit/>
            </a:bodyPr>
            <a:lstStyle/>
            <a:p>
              <a:pPr eaLnBrk="1" fontAlgn="auto" hangingPunct="1">
                <a:spcBef>
                  <a:spcPts val="0"/>
                </a:spcBef>
                <a:spcAft>
                  <a:spcPts val="0"/>
                </a:spcAft>
              </a:pPr>
              <a:r>
                <a:rPr lang="en-US" sz="600" b="1" dirty="0" smtClean="0">
                  <a:solidFill>
                    <a:prstClr val="black"/>
                  </a:solidFill>
                  <a:latin typeface="Arial Narrow" panose="020B0606020202030204" pitchFamily="34" charset="0"/>
                  <a:ea typeface="+mn-ea"/>
                  <a:cs typeface="+mn-cs"/>
                </a:rPr>
                <a:t>$3K</a:t>
              </a:r>
              <a:endParaRPr lang="en-US" sz="600" b="1" dirty="0">
                <a:solidFill>
                  <a:prstClr val="black"/>
                </a:solidFill>
                <a:latin typeface="Arial Narrow" panose="020B0606020202030204" pitchFamily="34" charset="0"/>
                <a:ea typeface="+mn-ea"/>
                <a:cs typeface="+mn-cs"/>
              </a:endParaRPr>
            </a:p>
          </p:txBody>
        </p:sp>
        <p:sp>
          <p:nvSpPr>
            <p:cNvPr id="458" name="TextBox 457"/>
            <p:cNvSpPr txBox="1"/>
            <p:nvPr/>
          </p:nvSpPr>
          <p:spPr>
            <a:xfrm>
              <a:off x="1727888" y="514494"/>
              <a:ext cx="319423" cy="184666"/>
            </a:xfrm>
            <a:prstGeom prst="rect">
              <a:avLst/>
            </a:prstGeom>
            <a:noFill/>
          </p:spPr>
          <p:txBody>
            <a:bodyPr wrap="square" rtlCol="0">
              <a:spAutoFit/>
            </a:bodyPr>
            <a:lstStyle/>
            <a:p>
              <a:pPr eaLnBrk="1" fontAlgn="auto" hangingPunct="1">
                <a:spcBef>
                  <a:spcPts val="0"/>
                </a:spcBef>
                <a:spcAft>
                  <a:spcPts val="0"/>
                </a:spcAft>
              </a:pPr>
              <a:r>
                <a:rPr lang="en-US" sz="600" b="1" dirty="0" smtClean="0">
                  <a:solidFill>
                    <a:prstClr val="black"/>
                  </a:solidFill>
                  <a:latin typeface="Arial Narrow" panose="020B0606020202030204" pitchFamily="34" charset="0"/>
                  <a:ea typeface="+mn-ea"/>
                  <a:cs typeface="+mn-cs"/>
                </a:rPr>
                <a:t>$4K</a:t>
              </a:r>
              <a:endParaRPr lang="en-US" sz="600" b="1" dirty="0">
                <a:solidFill>
                  <a:prstClr val="black"/>
                </a:solidFill>
                <a:latin typeface="Arial Narrow" panose="020B0606020202030204" pitchFamily="34" charset="0"/>
                <a:ea typeface="+mn-ea"/>
                <a:cs typeface="+mn-cs"/>
              </a:endParaRPr>
            </a:p>
          </p:txBody>
        </p:sp>
        <p:sp>
          <p:nvSpPr>
            <p:cNvPr id="459" name="TextBox 458"/>
            <p:cNvSpPr txBox="1"/>
            <p:nvPr/>
          </p:nvSpPr>
          <p:spPr>
            <a:xfrm>
              <a:off x="787420" y="823369"/>
              <a:ext cx="1195139" cy="215444"/>
            </a:xfrm>
            <a:prstGeom prst="rect">
              <a:avLst/>
            </a:prstGeom>
            <a:solidFill>
              <a:schemeClr val="bg1"/>
            </a:solidFill>
          </p:spPr>
          <p:txBody>
            <a:bodyPr wrap="square" rtlCol="0">
              <a:spAutoFit/>
            </a:bodyPr>
            <a:lstStyle/>
            <a:p>
              <a:pPr eaLnBrk="1" fontAlgn="auto" hangingPunct="1">
                <a:spcBef>
                  <a:spcPts val="0"/>
                </a:spcBef>
                <a:spcAft>
                  <a:spcPts val="0"/>
                </a:spcAft>
              </a:pPr>
              <a:r>
                <a:rPr lang="en-US" sz="800" dirty="0" smtClean="0">
                  <a:solidFill>
                    <a:srgbClr val="0070C0"/>
                  </a:solidFill>
                  <a:latin typeface="Arial Narrow" panose="020B0606020202030204" pitchFamily="34" charset="0"/>
                  <a:ea typeface="+mn-ea"/>
                  <a:cs typeface="+mn-cs"/>
                </a:rPr>
                <a:t>2015 Operating Funds</a:t>
              </a:r>
              <a:endParaRPr lang="en-US" sz="800" dirty="0">
                <a:solidFill>
                  <a:srgbClr val="0070C0"/>
                </a:solidFill>
                <a:latin typeface="Arial Narrow" panose="020B0606020202030204" pitchFamily="34" charset="0"/>
                <a:ea typeface="+mn-ea"/>
                <a:cs typeface="+mn-cs"/>
              </a:endParaRPr>
            </a:p>
          </p:txBody>
        </p:sp>
        <p:sp>
          <p:nvSpPr>
            <p:cNvPr id="460" name="Rectangle 459"/>
            <p:cNvSpPr/>
            <p:nvPr/>
          </p:nvSpPr>
          <p:spPr>
            <a:xfrm>
              <a:off x="747975" y="836797"/>
              <a:ext cx="64327" cy="22621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1" fontAlgn="auto" hangingPunct="1">
                <a:spcBef>
                  <a:spcPts val="0"/>
                </a:spcBef>
                <a:spcAft>
                  <a:spcPts val="0"/>
                </a:spcAft>
              </a:pPr>
              <a:endParaRPr lang="en-US" sz="1800">
                <a:solidFill>
                  <a:prstClr val="white"/>
                </a:solidFill>
              </a:endParaRPr>
            </a:p>
          </p:txBody>
        </p:sp>
      </p:grpSp>
      <p:sp>
        <p:nvSpPr>
          <p:cNvPr id="447" name="Oval 446"/>
          <p:cNvSpPr/>
          <p:nvPr/>
        </p:nvSpPr>
        <p:spPr>
          <a:xfrm>
            <a:off x="1286980" y="2867262"/>
            <a:ext cx="59531" cy="47845"/>
          </a:xfrm>
          <a:prstGeom prst="ellipse">
            <a:avLst/>
          </a:prstGeom>
          <a:solidFill>
            <a:srgbClr val="FF000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1" fontAlgn="auto" hangingPunct="1">
              <a:spcBef>
                <a:spcPts val="0"/>
              </a:spcBef>
              <a:spcAft>
                <a:spcPts val="0"/>
              </a:spcAft>
            </a:pPr>
            <a:endParaRPr lang="en-US" sz="1800">
              <a:solidFill>
                <a:prstClr val="white"/>
              </a:solidFill>
            </a:endParaRPr>
          </a:p>
        </p:txBody>
      </p:sp>
      <p:sp>
        <p:nvSpPr>
          <p:cNvPr id="448" name="Oval 447"/>
          <p:cNvSpPr/>
          <p:nvPr/>
        </p:nvSpPr>
        <p:spPr>
          <a:xfrm>
            <a:off x="1141634" y="3350624"/>
            <a:ext cx="59531" cy="47845"/>
          </a:xfrm>
          <a:prstGeom prst="ellipse">
            <a:avLst/>
          </a:prstGeom>
          <a:solidFill>
            <a:srgbClr val="FF000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1" fontAlgn="auto" hangingPunct="1">
              <a:spcBef>
                <a:spcPts val="0"/>
              </a:spcBef>
              <a:spcAft>
                <a:spcPts val="0"/>
              </a:spcAft>
            </a:pPr>
            <a:endParaRPr lang="en-US" sz="1800">
              <a:solidFill>
                <a:prstClr val="white"/>
              </a:solidFill>
            </a:endParaRPr>
          </a:p>
        </p:txBody>
      </p:sp>
      <p:sp>
        <p:nvSpPr>
          <p:cNvPr id="449" name="Oval 448"/>
          <p:cNvSpPr/>
          <p:nvPr/>
        </p:nvSpPr>
        <p:spPr>
          <a:xfrm>
            <a:off x="1286980" y="3836438"/>
            <a:ext cx="59531" cy="47845"/>
          </a:xfrm>
          <a:prstGeom prst="ellipse">
            <a:avLst/>
          </a:prstGeom>
          <a:solidFill>
            <a:srgbClr val="FF000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1" fontAlgn="auto" hangingPunct="1">
              <a:spcBef>
                <a:spcPts val="0"/>
              </a:spcBef>
              <a:spcAft>
                <a:spcPts val="0"/>
              </a:spcAft>
            </a:pPr>
            <a:endParaRPr lang="en-US" sz="1800">
              <a:solidFill>
                <a:prstClr val="white"/>
              </a:solidFill>
            </a:endParaRPr>
          </a:p>
        </p:txBody>
      </p:sp>
      <p:sp>
        <p:nvSpPr>
          <p:cNvPr id="450" name="Rectangle 449"/>
          <p:cNvSpPr/>
          <p:nvPr/>
        </p:nvSpPr>
        <p:spPr>
          <a:xfrm>
            <a:off x="182874" y="2277979"/>
            <a:ext cx="2144917" cy="2038350"/>
          </a:xfrm>
          <a:prstGeom prst="rect">
            <a:avLst/>
          </a:prstGeom>
          <a:noFill/>
          <a:ln>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1" fontAlgn="auto" hangingPunct="1">
              <a:spcBef>
                <a:spcPts val="0"/>
              </a:spcBef>
              <a:spcAft>
                <a:spcPts val="0"/>
              </a:spcAft>
            </a:pPr>
            <a:endParaRPr lang="en-US" sz="1800">
              <a:solidFill>
                <a:prstClr val="white"/>
              </a:solidFill>
            </a:endParaRPr>
          </a:p>
        </p:txBody>
      </p:sp>
      <p:grpSp>
        <p:nvGrpSpPr>
          <p:cNvPr id="491" name="Group 490"/>
          <p:cNvGrpSpPr/>
          <p:nvPr/>
        </p:nvGrpSpPr>
        <p:grpSpPr>
          <a:xfrm>
            <a:off x="2390404" y="2277979"/>
            <a:ext cx="2208631" cy="2038350"/>
            <a:chOff x="113024" y="119063"/>
            <a:chExt cx="2208631" cy="2038350"/>
          </a:xfrm>
        </p:grpSpPr>
        <p:sp>
          <p:nvSpPr>
            <p:cNvPr id="492" name="TextBox 491"/>
            <p:cNvSpPr txBox="1"/>
            <p:nvPr/>
          </p:nvSpPr>
          <p:spPr>
            <a:xfrm>
              <a:off x="147214" y="171105"/>
              <a:ext cx="2174441" cy="338554"/>
            </a:xfrm>
            <a:prstGeom prst="rect">
              <a:avLst/>
            </a:prstGeom>
            <a:noFill/>
          </p:spPr>
          <p:txBody>
            <a:bodyPr wrap="none" rtlCol="0">
              <a:spAutoFit/>
              <a:scene3d>
                <a:camera prst="orthographicFront"/>
                <a:lightRig rig="soft" dir="t">
                  <a:rot lat="0" lon="0" rev="15600000"/>
                </a:lightRig>
              </a:scene3d>
              <a:sp3d extrusionH="57150" prstMaterial="softEdge">
                <a:bevelT w="25400" h="38100"/>
              </a:sp3d>
            </a:bodyPr>
            <a:lstStyle/>
            <a:p>
              <a:pPr algn="ctr" eaLnBrk="1" fontAlgn="auto" hangingPunct="1">
                <a:spcBef>
                  <a:spcPts val="0"/>
                </a:spcBef>
                <a:spcAft>
                  <a:spcPts val="0"/>
                </a:spcAft>
              </a:pPr>
              <a:r>
                <a:rPr lang="en-US" sz="1600" b="1" dirty="0" smtClean="0">
                  <a:ln/>
                  <a:solidFill>
                    <a:srgbClr val="7F8FA9"/>
                  </a:solidFill>
                  <a:latin typeface="Calibri" panose="020F0502020204030204"/>
                  <a:ea typeface="+mn-ea"/>
                  <a:cs typeface="+mn-cs"/>
                </a:rPr>
                <a:t>EMC/CE – New Chapter</a:t>
              </a:r>
              <a:endParaRPr lang="en-US" sz="1600" b="1" dirty="0">
                <a:ln/>
                <a:solidFill>
                  <a:srgbClr val="7F8FA9"/>
                </a:solidFill>
                <a:latin typeface="Calibri" panose="020F0502020204030204"/>
                <a:ea typeface="+mn-ea"/>
                <a:cs typeface="+mn-cs"/>
              </a:endParaRPr>
            </a:p>
          </p:txBody>
        </p:sp>
        <p:grpSp>
          <p:nvGrpSpPr>
            <p:cNvPr id="493" name="Group 492"/>
            <p:cNvGrpSpPr/>
            <p:nvPr/>
          </p:nvGrpSpPr>
          <p:grpSpPr>
            <a:xfrm>
              <a:off x="305113" y="497378"/>
              <a:ext cx="1682134" cy="570401"/>
              <a:chOff x="376239" y="492615"/>
              <a:chExt cx="1682134" cy="570401"/>
            </a:xfrm>
          </p:grpSpPr>
          <p:pic>
            <p:nvPicPr>
              <p:cNvPr id="524" name="Picture 52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5400000">
                <a:off x="1025200" y="-83266"/>
                <a:ext cx="384211" cy="1682134"/>
              </a:xfrm>
              <a:prstGeom prst="rect">
                <a:avLst/>
              </a:prstGeom>
              <a:solidFill>
                <a:schemeClr val="bg1"/>
              </a:solidFill>
            </p:spPr>
          </p:pic>
          <p:sp>
            <p:nvSpPr>
              <p:cNvPr id="525" name="barometer_pull"/>
              <p:cNvSpPr/>
              <p:nvPr/>
            </p:nvSpPr>
            <p:spPr>
              <a:xfrm rot="5400000">
                <a:off x="726442" y="678992"/>
                <a:ext cx="98715" cy="105412"/>
              </a:xfrm>
              <a:prstGeom prst="rect">
                <a:avLst/>
              </a:prstGeom>
              <a:solidFill>
                <a:srgbClr val="0070C0"/>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1" fontAlgn="auto" hangingPunct="1">
                  <a:spcBef>
                    <a:spcPts val="0"/>
                  </a:spcBef>
                  <a:spcAft>
                    <a:spcPts val="0"/>
                  </a:spcAft>
                </a:pPr>
                <a:r>
                  <a:rPr lang="en-US" sz="1000" dirty="0" smtClean="0">
                    <a:solidFill>
                      <a:prstClr val="white"/>
                    </a:solidFill>
                    <a:latin typeface="Arial Narrow" panose="020B0606020202030204" pitchFamily="34" charset="0"/>
                  </a:rPr>
                  <a:t> </a:t>
                </a:r>
                <a:endParaRPr lang="en-US" sz="1000" dirty="0">
                  <a:solidFill>
                    <a:prstClr val="white"/>
                  </a:solidFill>
                  <a:latin typeface="Arial Narrow" panose="020B0606020202030204" pitchFamily="34" charset="0"/>
                </a:endParaRPr>
              </a:p>
            </p:txBody>
          </p:sp>
          <p:sp>
            <p:nvSpPr>
              <p:cNvPr id="526" name="Oval 525"/>
              <p:cNvSpPr/>
              <p:nvPr/>
            </p:nvSpPr>
            <p:spPr>
              <a:xfrm>
                <a:off x="440656" y="617164"/>
                <a:ext cx="298400" cy="223481"/>
              </a:xfrm>
              <a:prstGeom prst="ellipse">
                <a:avLst/>
              </a:prstGeom>
              <a:solidFill>
                <a:srgbClr val="0070C0"/>
              </a:solidFill>
              <a:ln>
                <a:noFill/>
              </a:ln>
              <a:scene3d>
                <a:camera prst="orthographicFront"/>
                <a:lightRig rig="threePt" dir="t"/>
              </a:scene3d>
              <a:sp3d>
                <a:bevelT w="9525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1" fontAlgn="auto" hangingPunct="1">
                  <a:spcBef>
                    <a:spcPts val="0"/>
                  </a:spcBef>
                  <a:spcAft>
                    <a:spcPts val="0"/>
                  </a:spcAft>
                </a:pPr>
                <a:endParaRPr lang="en-US" sz="1000">
                  <a:solidFill>
                    <a:prstClr val="white"/>
                  </a:solidFill>
                  <a:latin typeface="Arial Narrow" panose="020B0606020202030204" pitchFamily="34" charset="0"/>
                </a:endParaRPr>
              </a:p>
            </p:txBody>
          </p:sp>
          <p:sp>
            <p:nvSpPr>
              <p:cNvPr id="527" name="Oval 526"/>
              <p:cNvSpPr/>
              <p:nvPr/>
            </p:nvSpPr>
            <p:spPr>
              <a:xfrm>
                <a:off x="493765" y="639078"/>
                <a:ext cx="199937" cy="9865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1" fontAlgn="auto" hangingPunct="1">
                  <a:spcBef>
                    <a:spcPts val="0"/>
                  </a:spcBef>
                  <a:spcAft>
                    <a:spcPts val="0"/>
                  </a:spcAft>
                </a:pPr>
                <a:endParaRPr lang="en-US" sz="1000">
                  <a:solidFill>
                    <a:prstClr val="white"/>
                  </a:solidFill>
                  <a:latin typeface="Arial Narrow" panose="020B0606020202030204" pitchFamily="34" charset="0"/>
                </a:endParaRPr>
              </a:p>
            </p:txBody>
          </p:sp>
          <p:sp>
            <p:nvSpPr>
              <p:cNvPr id="528" name="TextBox 527"/>
              <p:cNvSpPr txBox="1"/>
              <p:nvPr/>
            </p:nvSpPr>
            <p:spPr>
              <a:xfrm>
                <a:off x="956074" y="492615"/>
                <a:ext cx="216603" cy="184666"/>
              </a:xfrm>
              <a:prstGeom prst="rect">
                <a:avLst/>
              </a:prstGeom>
              <a:noFill/>
            </p:spPr>
            <p:txBody>
              <a:bodyPr wrap="square" rtlCol="0">
                <a:spAutoFit/>
              </a:bodyPr>
              <a:lstStyle/>
              <a:p>
                <a:pPr eaLnBrk="1" fontAlgn="auto" hangingPunct="1">
                  <a:spcBef>
                    <a:spcPts val="0"/>
                  </a:spcBef>
                  <a:spcAft>
                    <a:spcPts val="0"/>
                  </a:spcAft>
                </a:pPr>
                <a:r>
                  <a:rPr lang="en-US" sz="600" b="1" dirty="0" smtClean="0">
                    <a:solidFill>
                      <a:prstClr val="black"/>
                    </a:solidFill>
                    <a:latin typeface="Arial Narrow" panose="020B0606020202030204" pitchFamily="34" charset="0"/>
                    <a:ea typeface="+mn-ea"/>
                    <a:cs typeface="+mn-cs"/>
                  </a:rPr>
                  <a:t>4</a:t>
                </a:r>
                <a:endParaRPr lang="en-US" sz="600" b="1" dirty="0">
                  <a:solidFill>
                    <a:prstClr val="black"/>
                  </a:solidFill>
                  <a:latin typeface="Arial Narrow" panose="020B0606020202030204" pitchFamily="34" charset="0"/>
                  <a:ea typeface="+mn-ea"/>
                  <a:cs typeface="+mn-cs"/>
                </a:endParaRPr>
              </a:p>
            </p:txBody>
          </p:sp>
          <p:sp>
            <p:nvSpPr>
              <p:cNvPr id="529" name="TextBox 528"/>
              <p:cNvSpPr txBox="1"/>
              <p:nvPr/>
            </p:nvSpPr>
            <p:spPr>
              <a:xfrm>
                <a:off x="1233183" y="492615"/>
                <a:ext cx="247250" cy="184666"/>
              </a:xfrm>
              <a:prstGeom prst="rect">
                <a:avLst/>
              </a:prstGeom>
              <a:noFill/>
            </p:spPr>
            <p:txBody>
              <a:bodyPr wrap="square" rtlCol="0">
                <a:spAutoFit/>
              </a:bodyPr>
              <a:lstStyle/>
              <a:p>
                <a:pPr eaLnBrk="1" fontAlgn="auto" hangingPunct="1">
                  <a:spcBef>
                    <a:spcPts val="0"/>
                  </a:spcBef>
                  <a:spcAft>
                    <a:spcPts val="0"/>
                  </a:spcAft>
                </a:pPr>
                <a:r>
                  <a:rPr lang="en-US" sz="600" b="1" dirty="0" smtClean="0">
                    <a:solidFill>
                      <a:prstClr val="black"/>
                    </a:solidFill>
                    <a:latin typeface="Arial Narrow" panose="020B0606020202030204" pitchFamily="34" charset="0"/>
                    <a:ea typeface="+mn-ea"/>
                    <a:cs typeface="+mn-cs"/>
                  </a:rPr>
                  <a:t>8</a:t>
                </a:r>
                <a:endParaRPr lang="en-US" sz="600" b="1" dirty="0">
                  <a:solidFill>
                    <a:prstClr val="black"/>
                  </a:solidFill>
                  <a:latin typeface="Arial Narrow" panose="020B0606020202030204" pitchFamily="34" charset="0"/>
                  <a:ea typeface="+mn-ea"/>
                  <a:cs typeface="+mn-cs"/>
                </a:endParaRPr>
              </a:p>
            </p:txBody>
          </p:sp>
          <p:sp>
            <p:nvSpPr>
              <p:cNvPr id="530" name="TextBox 529"/>
              <p:cNvSpPr txBox="1"/>
              <p:nvPr/>
            </p:nvSpPr>
            <p:spPr>
              <a:xfrm>
                <a:off x="812302" y="492615"/>
                <a:ext cx="217216" cy="184666"/>
              </a:xfrm>
              <a:prstGeom prst="rect">
                <a:avLst/>
              </a:prstGeom>
              <a:noFill/>
            </p:spPr>
            <p:txBody>
              <a:bodyPr wrap="square" rtlCol="0">
                <a:spAutoFit/>
              </a:bodyPr>
              <a:lstStyle/>
              <a:p>
                <a:pPr eaLnBrk="1" fontAlgn="auto" hangingPunct="1">
                  <a:spcBef>
                    <a:spcPts val="0"/>
                  </a:spcBef>
                  <a:spcAft>
                    <a:spcPts val="0"/>
                  </a:spcAft>
                </a:pPr>
                <a:r>
                  <a:rPr lang="en-US" sz="600" b="1" dirty="0" smtClean="0">
                    <a:solidFill>
                      <a:prstClr val="black"/>
                    </a:solidFill>
                    <a:latin typeface="Arial Narrow" panose="020B0606020202030204" pitchFamily="34" charset="0"/>
                    <a:ea typeface="+mn-ea"/>
                    <a:cs typeface="+mn-cs"/>
                  </a:rPr>
                  <a:t>2</a:t>
                </a:r>
                <a:endParaRPr lang="en-US" sz="600" b="1" dirty="0">
                  <a:solidFill>
                    <a:prstClr val="black"/>
                  </a:solidFill>
                  <a:latin typeface="Arial Narrow" panose="020B0606020202030204" pitchFamily="34" charset="0"/>
                  <a:ea typeface="+mn-ea"/>
                  <a:cs typeface="+mn-cs"/>
                </a:endParaRPr>
              </a:p>
            </p:txBody>
          </p:sp>
          <p:sp>
            <p:nvSpPr>
              <p:cNvPr id="531" name="TextBox 530"/>
              <p:cNvSpPr txBox="1"/>
              <p:nvPr/>
            </p:nvSpPr>
            <p:spPr>
              <a:xfrm>
                <a:off x="660386" y="492615"/>
                <a:ext cx="230586" cy="184666"/>
              </a:xfrm>
              <a:prstGeom prst="rect">
                <a:avLst/>
              </a:prstGeom>
              <a:noFill/>
            </p:spPr>
            <p:txBody>
              <a:bodyPr wrap="square" rtlCol="0">
                <a:spAutoFit/>
              </a:bodyPr>
              <a:lstStyle/>
              <a:p>
                <a:pPr eaLnBrk="1" fontAlgn="auto" hangingPunct="1">
                  <a:spcBef>
                    <a:spcPts val="0"/>
                  </a:spcBef>
                  <a:spcAft>
                    <a:spcPts val="0"/>
                  </a:spcAft>
                </a:pPr>
                <a:r>
                  <a:rPr lang="en-US" sz="600" b="1" dirty="0" smtClean="0">
                    <a:solidFill>
                      <a:prstClr val="black"/>
                    </a:solidFill>
                    <a:latin typeface="Arial Narrow" panose="020B0606020202030204" pitchFamily="34" charset="0"/>
                    <a:ea typeface="+mn-ea"/>
                    <a:cs typeface="+mn-cs"/>
                  </a:rPr>
                  <a:t>0</a:t>
                </a:r>
                <a:endParaRPr lang="en-US" sz="600" b="1" dirty="0">
                  <a:solidFill>
                    <a:prstClr val="black"/>
                  </a:solidFill>
                  <a:latin typeface="Arial Narrow" panose="020B0606020202030204" pitchFamily="34" charset="0"/>
                  <a:ea typeface="+mn-ea"/>
                  <a:cs typeface="+mn-cs"/>
                </a:endParaRPr>
              </a:p>
            </p:txBody>
          </p:sp>
          <p:sp>
            <p:nvSpPr>
              <p:cNvPr id="532" name="TextBox 531"/>
              <p:cNvSpPr txBox="1"/>
              <p:nvPr/>
            </p:nvSpPr>
            <p:spPr>
              <a:xfrm>
                <a:off x="1103913" y="492615"/>
                <a:ext cx="252895" cy="184666"/>
              </a:xfrm>
              <a:prstGeom prst="rect">
                <a:avLst/>
              </a:prstGeom>
              <a:noFill/>
            </p:spPr>
            <p:txBody>
              <a:bodyPr wrap="square" rtlCol="0">
                <a:spAutoFit/>
              </a:bodyPr>
              <a:lstStyle/>
              <a:p>
                <a:pPr eaLnBrk="1" fontAlgn="auto" hangingPunct="1">
                  <a:spcBef>
                    <a:spcPts val="0"/>
                  </a:spcBef>
                  <a:spcAft>
                    <a:spcPts val="0"/>
                  </a:spcAft>
                </a:pPr>
                <a:r>
                  <a:rPr lang="en-US" sz="600" b="1" dirty="0" smtClean="0">
                    <a:solidFill>
                      <a:prstClr val="black"/>
                    </a:solidFill>
                    <a:latin typeface="Arial Narrow" panose="020B0606020202030204" pitchFamily="34" charset="0"/>
                    <a:ea typeface="+mn-ea"/>
                    <a:cs typeface="+mn-cs"/>
                  </a:rPr>
                  <a:t>6</a:t>
                </a:r>
                <a:endParaRPr lang="en-US" sz="600" b="1" dirty="0">
                  <a:solidFill>
                    <a:prstClr val="black"/>
                  </a:solidFill>
                  <a:latin typeface="Arial Narrow" panose="020B0606020202030204" pitchFamily="34" charset="0"/>
                  <a:ea typeface="+mn-ea"/>
                  <a:cs typeface="+mn-cs"/>
                </a:endParaRPr>
              </a:p>
            </p:txBody>
          </p:sp>
          <p:sp>
            <p:nvSpPr>
              <p:cNvPr id="533" name="TextBox 532"/>
              <p:cNvSpPr txBox="1"/>
              <p:nvPr/>
            </p:nvSpPr>
            <p:spPr>
              <a:xfrm>
                <a:off x="1350737" y="492615"/>
                <a:ext cx="319423" cy="184666"/>
              </a:xfrm>
              <a:prstGeom prst="rect">
                <a:avLst/>
              </a:prstGeom>
              <a:noFill/>
            </p:spPr>
            <p:txBody>
              <a:bodyPr wrap="square" rtlCol="0">
                <a:spAutoFit/>
              </a:bodyPr>
              <a:lstStyle/>
              <a:p>
                <a:pPr eaLnBrk="1" fontAlgn="auto" hangingPunct="1">
                  <a:spcBef>
                    <a:spcPts val="0"/>
                  </a:spcBef>
                  <a:spcAft>
                    <a:spcPts val="0"/>
                  </a:spcAft>
                </a:pPr>
                <a:r>
                  <a:rPr lang="en-US" sz="600" b="1" dirty="0" smtClean="0">
                    <a:solidFill>
                      <a:prstClr val="black"/>
                    </a:solidFill>
                    <a:latin typeface="Arial Narrow" panose="020B0606020202030204" pitchFamily="34" charset="0"/>
                    <a:ea typeface="+mn-ea"/>
                    <a:cs typeface="+mn-cs"/>
                  </a:rPr>
                  <a:t>10</a:t>
                </a:r>
                <a:endParaRPr lang="en-US" sz="600" b="1" dirty="0">
                  <a:solidFill>
                    <a:prstClr val="black"/>
                  </a:solidFill>
                  <a:latin typeface="Arial Narrow" panose="020B0606020202030204" pitchFamily="34" charset="0"/>
                  <a:ea typeface="+mn-ea"/>
                  <a:cs typeface="+mn-cs"/>
                </a:endParaRPr>
              </a:p>
            </p:txBody>
          </p:sp>
          <p:sp>
            <p:nvSpPr>
              <p:cNvPr id="534" name="TextBox 533"/>
              <p:cNvSpPr txBox="1"/>
              <p:nvPr/>
            </p:nvSpPr>
            <p:spPr>
              <a:xfrm>
                <a:off x="1510448" y="492615"/>
                <a:ext cx="319423" cy="184666"/>
              </a:xfrm>
              <a:prstGeom prst="rect">
                <a:avLst/>
              </a:prstGeom>
              <a:noFill/>
            </p:spPr>
            <p:txBody>
              <a:bodyPr wrap="square" rtlCol="0">
                <a:spAutoFit/>
              </a:bodyPr>
              <a:lstStyle/>
              <a:p>
                <a:pPr eaLnBrk="1" fontAlgn="auto" hangingPunct="1">
                  <a:spcBef>
                    <a:spcPts val="0"/>
                  </a:spcBef>
                  <a:spcAft>
                    <a:spcPts val="0"/>
                  </a:spcAft>
                </a:pPr>
                <a:r>
                  <a:rPr lang="en-US" sz="600" b="1" dirty="0" smtClean="0">
                    <a:solidFill>
                      <a:prstClr val="black"/>
                    </a:solidFill>
                    <a:latin typeface="Arial Narrow" panose="020B0606020202030204" pitchFamily="34" charset="0"/>
                    <a:ea typeface="+mn-ea"/>
                    <a:cs typeface="+mn-cs"/>
                  </a:rPr>
                  <a:t>12</a:t>
                </a:r>
                <a:endParaRPr lang="en-US" sz="600" b="1" dirty="0">
                  <a:solidFill>
                    <a:prstClr val="black"/>
                  </a:solidFill>
                  <a:latin typeface="Arial Narrow" panose="020B0606020202030204" pitchFamily="34" charset="0"/>
                  <a:ea typeface="+mn-ea"/>
                  <a:cs typeface="+mn-cs"/>
                </a:endParaRPr>
              </a:p>
            </p:txBody>
          </p:sp>
          <p:sp>
            <p:nvSpPr>
              <p:cNvPr id="535" name="TextBox 534"/>
              <p:cNvSpPr txBox="1"/>
              <p:nvPr/>
            </p:nvSpPr>
            <p:spPr>
              <a:xfrm>
                <a:off x="1670159" y="492615"/>
                <a:ext cx="319423" cy="184666"/>
              </a:xfrm>
              <a:prstGeom prst="rect">
                <a:avLst/>
              </a:prstGeom>
              <a:noFill/>
            </p:spPr>
            <p:txBody>
              <a:bodyPr wrap="square" rtlCol="0">
                <a:spAutoFit/>
              </a:bodyPr>
              <a:lstStyle/>
              <a:p>
                <a:pPr eaLnBrk="1" fontAlgn="auto" hangingPunct="1">
                  <a:spcBef>
                    <a:spcPts val="0"/>
                  </a:spcBef>
                  <a:spcAft>
                    <a:spcPts val="0"/>
                  </a:spcAft>
                </a:pPr>
                <a:r>
                  <a:rPr lang="en-US" sz="600" b="1" dirty="0" smtClean="0">
                    <a:solidFill>
                      <a:prstClr val="black"/>
                    </a:solidFill>
                    <a:latin typeface="Arial Narrow" panose="020B0606020202030204" pitchFamily="34" charset="0"/>
                    <a:ea typeface="+mn-ea"/>
                    <a:cs typeface="+mn-cs"/>
                  </a:rPr>
                  <a:t>14</a:t>
                </a:r>
                <a:endParaRPr lang="en-US" sz="600" b="1" dirty="0">
                  <a:solidFill>
                    <a:prstClr val="black"/>
                  </a:solidFill>
                  <a:latin typeface="Arial Narrow" panose="020B0606020202030204" pitchFamily="34" charset="0"/>
                  <a:ea typeface="+mn-ea"/>
                  <a:cs typeface="+mn-cs"/>
                </a:endParaRPr>
              </a:p>
            </p:txBody>
          </p:sp>
          <p:sp>
            <p:nvSpPr>
              <p:cNvPr id="537" name="TextBox 536"/>
              <p:cNvSpPr txBox="1"/>
              <p:nvPr/>
            </p:nvSpPr>
            <p:spPr>
              <a:xfrm>
                <a:off x="801218" y="822658"/>
                <a:ext cx="910443" cy="215444"/>
              </a:xfrm>
              <a:prstGeom prst="rect">
                <a:avLst/>
              </a:prstGeom>
              <a:solidFill>
                <a:schemeClr val="bg1"/>
              </a:solidFill>
            </p:spPr>
            <p:txBody>
              <a:bodyPr wrap="square" rtlCol="0">
                <a:spAutoFit/>
              </a:bodyPr>
              <a:lstStyle/>
              <a:p>
                <a:pPr eaLnBrk="1" fontAlgn="auto" hangingPunct="1">
                  <a:spcBef>
                    <a:spcPts val="0"/>
                  </a:spcBef>
                  <a:spcAft>
                    <a:spcPts val="0"/>
                  </a:spcAft>
                </a:pPr>
                <a:r>
                  <a:rPr lang="en-US" sz="800" dirty="0" smtClean="0">
                    <a:solidFill>
                      <a:srgbClr val="0070C0"/>
                    </a:solidFill>
                    <a:latin typeface="Arial Narrow" panose="020B0606020202030204" pitchFamily="34" charset="0"/>
                    <a:ea typeface="+mn-ea"/>
                    <a:cs typeface="+mn-cs"/>
                  </a:rPr>
                  <a:t>Officers/Volunteers</a:t>
                </a:r>
                <a:endParaRPr lang="en-US" sz="800" dirty="0">
                  <a:solidFill>
                    <a:srgbClr val="0070C0"/>
                  </a:solidFill>
                  <a:latin typeface="Arial Narrow" panose="020B0606020202030204" pitchFamily="34" charset="0"/>
                  <a:ea typeface="+mn-ea"/>
                  <a:cs typeface="+mn-cs"/>
                </a:endParaRPr>
              </a:p>
            </p:txBody>
          </p:sp>
          <p:sp>
            <p:nvSpPr>
              <p:cNvPr id="539" name="Rectangle 538"/>
              <p:cNvSpPr/>
              <p:nvPr/>
            </p:nvSpPr>
            <p:spPr>
              <a:xfrm>
                <a:off x="747975" y="836797"/>
                <a:ext cx="64327" cy="22621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1" fontAlgn="auto" hangingPunct="1">
                  <a:spcBef>
                    <a:spcPts val="0"/>
                  </a:spcBef>
                  <a:spcAft>
                    <a:spcPts val="0"/>
                  </a:spcAft>
                </a:pPr>
                <a:endParaRPr lang="en-US" sz="1800">
                  <a:solidFill>
                    <a:prstClr val="white"/>
                  </a:solidFill>
                </a:endParaRPr>
              </a:p>
            </p:txBody>
          </p:sp>
        </p:grpSp>
        <p:grpSp>
          <p:nvGrpSpPr>
            <p:cNvPr id="494" name="Group 493"/>
            <p:cNvGrpSpPr/>
            <p:nvPr/>
          </p:nvGrpSpPr>
          <p:grpSpPr>
            <a:xfrm>
              <a:off x="305112" y="985735"/>
              <a:ext cx="1682134" cy="570401"/>
              <a:chOff x="376239" y="492615"/>
              <a:chExt cx="1682134" cy="570401"/>
            </a:xfrm>
          </p:grpSpPr>
          <p:pic>
            <p:nvPicPr>
              <p:cNvPr id="510" name="Picture 50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5400000">
                <a:off x="1025200" y="-83266"/>
                <a:ext cx="384211" cy="1682134"/>
              </a:xfrm>
              <a:prstGeom prst="rect">
                <a:avLst/>
              </a:prstGeom>
              <a:solidFill>
                <a:schemeClr val="bg1"/>
              </a:solidFill>
            </p:spPr>
          </p:pic>
          <p:sp>
            <p:nvSpPr>
              <p:cNvPr id="511" name="barometer_pull"/>
              <p:cNvSpPr/>
              <p:nvPr/>
            </p:nvSpPr>
            <p:spPr>
              <a:xfrm rot="5400000">
                <a:off x="798149" y="607285"/>
                <a:ext cx="98715" cy="248830"/>
              </a:xfrm>
              <a:prstGeom prst="rect">
                <a:avLst/>
              </a:prstGeom>
              <a:solidFill>
                <a:srgbClr val="0070C0"/>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1" fontAlgn="auto" hangingPunct="1">
                  <a:spcBef>
                    <a:spcPts val="0"/>
                  </a:spcBef>
                  <a:spcAft>
                    <a:spcPts val="0"/>
                  </a:spcAft>
                </a:pPr>
                <a:r>
                  <a:rPr lang="en-US" sz="1000" dirty="0" smtClean="0">
                    <a:solidFill>
                      <a:prstClr val="white"/>
                    </a:solidFill>
                    <a:latin typeface="Arial Narrow" panose="020B0606020202030204" pitchFamily="34" charset="0"/>
                  </a:rPr>
                  <a:t> </a:t>
                </a:r>
                <a:endParaRPr lang="en-US" sz="1000" dirty="0">
                  <a:solidFill>
                    <a:prstClr val="white"/>
                  </a:solidFill>
                  <a:latin typeface="Arial Narrow" panose="020B0606020202030204" pitchFamily="34" charset="0"/>
                </a:endParaRPr>
              </a:p>
            </p:txBody>
          </p:sp>
          <p:sp>
            <p:nvSpPr>
              <p:cNvPr id="512" name="Oval 511"/>
              <p:cNvSpPr/>
              <p:nvPr/>
            </p:nvSpPr>
            <p:spPr>
              <a:xfrm>
                <a:off x="440656" y="617164"/>
                <a:ext cx="298400" cy="223481"/>
              </a:xfrm>
              <a:prstGeom prst="ellipse">
                <a:avLst/>
              </a:prstGeom>
              <a:solidFill>
                <a:srgbClr val="0070C0"/>
              </a:solidFill>
              <a:ln>
                <a:noFill/>
              </a:ln>
              <a:scene3d>
                <a:camera prst="orthographicFront"/>
                <a:lightRig rig="threePt" dir="t"/>
              </a:scene3d>
              <a:sp3d>
                <a:bevelT w="9525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1" fontAlgn="auto" hangingPunct="1">
                  <a:spcBef>
                    <a:spcPts val="0"/>
                  </a:spcBef>
                  <a:spcAft>
                    <a:spcPts val="0"/>
                  </a:spcAft>
                </a:pPr>
                <a:endParaRPr lang="en-US" sz="1000">
                  <a:solidFill>
                    <a:prstClr val="white"/>
                  </a:solidFill>
                  <a:latin typeface="Arial Narrow" panose="020B0606020202030204" pitchFamily="34" charset="0"/>
                </a:endParaRPr>
              </a:p>
            </p:txBody>
          </p:sp>
          <p:sp>
            <p:nvSpPr>
              <p:cNvPr id="513" name="Oval 512"/>
              <p:cNvSpPr/>
              <p:nvPr/>
            </p:nvSpPr>
            <p:spPr>
              <a:xfrm>
                <a:off x="493765" y="639078"/>
                <a:ext cx="199937" cy="9865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1" fontAlgn="auto" hangingPunct="1">
                  <a:spcBef>
                    <a:spcPts val="0"/>
                  </a:spcBef>
                  <a:spcAft>
                    <a:spcPts val="0"/>
                  </a:spcAft>
                </a:pPr>
                <a:endParaRPr lang="en-US" sz="1000">
                  <a:solidFill>
                    <a:prstClr val="white"/>
                  </a:solidFill>
                  <a:latin typeface="Arial Narrow" panose="020B0606020202030204" pitchFamily="34" charset="0"/>
                </a:endParaRPr>
              </a:p>
            </p:txBody>
          </p:sp>
          <p:sp>
            <p:nvSpPr>
              <p:cNvPr id="514" name="TextBox 513"/>
              <p:cNvSpPr txBox="1"/>
              <p:nvPr/>
            </p:nvSpPr>
            <p:spPr>
              <a:xfrm>
                <a:off x="956074" y="492615"/>
                <a:ext cx="216603" cy="184666"/>
              </a:xfrm>
              <a:prstGeom prst="rect">
                <a:avLst/>
              </a:prstGeom>
              <a:noFill/>
            </p:spPr>
            <p:txBody>
              <a:bodyPr wrap="square" rtlCol="0">
                <a:spAutoFit/>
              </a:bodyPr>
              <a:lstStyle/>
              <a:p>
                <a:pPr eaLnBrk="1" fontAlgn="auto" hangingPunct="1">
                  <a:spcBef>
                    <a:spcPts val="0"/>
                  </a:spcBef>
                  <a:spcAft>
                    <a:spcPts val="0"/>
                  </a:spcAft>
                </a:pPr>
                <a:r>
                  <a:rPr lang="en-US" sz="600" b="1" dirty="0" smtClean="0">
                    <a:solidFill>
                      <a:prstClr val="black"/>
                    </a:solidFill>
                    <a:latin typeface="Arial Narrow" panose="020B0606020202030204" pitchFamily="34" charset="0"/>
                    <a:ea typeface="+mn-ea"/>
                    <a:cs typeface="+mn-cs"/>
                  </a:rPr>
                  <a:t>4</a:t>
                </a:r>
                <a:endParaRPr lang="en-US" sz="600" b="1" dirty="0">
                  <a:solidFill>
                    <a:prstClr val="black"/>
                  </a:solidFill>
                  <a:latin typeface="Arial Narrow" panose="020B0606020202030204" pitchFamily="34" charset="0"/>
                  <a:ea typeface="+mn-ea"/>
                  <a:cs typeface="+mn-cs"/>
                </a:endParaRPr>
              </a:p>
            </p:txBody>
          </p:sp>
          <p:sp>
            <p:nvSpPr>
              <p:cNvPr id="515" name="TextBox 514"/>
              <p:cNvSpPr txBox="1"/>
              <p:nvPr/>
            </p:nvSpPr>
            <p:spPr>
              <a:xfrm>
                <a:off x="1233183" y="492615"/>
                <a:ext cx="247250" cy="184666"/>
              </a:xfrm>
              <a:prstGeom prst="rect">
                <a:avLst/>
              </a:prstGeom>
              <a:noFill/>
            </p:spPr>
            <p:txBody>
              <a:bodyPr wrap="square" rtlCol="0">
                <a:spAutoFit/>
              </a:bodyPr>
              <a:lstStyle/>
              <a:p>
                <a:pPr eaLnBrk="1" fontAlgn="auto" hangingPunct="1">
                  <a:spcBef>
                    <a:spcPts val="0"/>
                  </a:spcBef>
                  <a:spcAft>
                    <a:spcPts val="0"/>
                  </a:spcAft>
                </a:pPr>
                <a:r>
                  <a:rPr lang="en-US" sz="600" b="1" dirty="0" smtClean="0">
                    <a:solidFill>
                      <a:prstClr val="black"/>
                    </a:solidFill>
                    <a:latin typeface="Arial Narrow" panose="020B0606020202030204" pitchFamily="34" charset="0"/>
                    <a:ea typeface="+mn-ea"/>
                    <a:cs typeface="+mn-cs"/>
                  </a:rPr>
                  <a:t>8</a:t>
                </a:r>
                <a:endParaRPr lang="en-US" sz="600" b="1" dirty="0">
                  <a:solidFill>
                    <a:prstClr val="black"/>
                  </a:solidFill>
                  <a:latin typeface="Arial Narrow" panose="020B0606020202030204" pitchFamily="34" charset="0"/>
                  <a:ea typeface="+mn-ea"/>
                  <a:cs typeface="+mn-cs"/>
                </a:endParaRPr>
              </a:p>
            </p:txBody>
          </p:sp>
          <p:sp>
            <p:nvSpPr>
              <p:cNvPr id="516" name="TextBox 515"/>
              <p:cNvSpPr txBox="1"/>
              <p:nvPr/>
            </p:nvSpPr>
            <p:spPr>
              <a:xfrm>
                <a:off x="812302" y="492615"/>
                <a:ext cx="217216" cy="184666"/>
              </a:xfrm>
              <a:prstGeom prst="rect">
                <a:avLst/>
              </a:prstGeom>
              <a:noFill/>
            </p:spPr>
            <p:txBody>
              <a:bodyPr wrap="square" rtlCol="0">
                <a:spAutoFit/>
              </a:bodyPr>
              <a:lstStyle/>
              <a:p>
                <a:pPr eaLnBrk="1" fontAlgn="auto" hangingPunct="1">
                  <a:spcBef>
                    <a:spcPts val="0"/>
                  </a:spcBef>
                  <a:spcAft>
                    <a:spcPts val="0"/>
                  </a:spcAft>
                </a:pPr>
                <a:r>
                  <a:rPr lang="en-US" sz="600" b="1" dirty="0" smtClean="0">
                    <a:solidFill>
                      <a:prstClr val="black"/>
                    </a:solidFill>
                    <a:latin typeface="Arial Narrow" panose="020B0606020202030204" pitchFamily="34" charset="0"/>
                    <a:ea typeface="+mn-ea"/>
                    <a:cs typeface="+mn-cs"/>
                  </a:rPr>
                  <a:t>2</a:t>
                </a:r>
                <a:endParaRPr lang="en-US" sz="600" b="1" dirty="0">
                  <a:solidFill>
                    <a:prstClr val="black"/>
                  </a:solidFill>
                  <a:latin typeface="Arial Narrow" panose="020B0606020202030204" pitchFamily="34" charset="0"/>
                  <a:ea typeface="+mn-ea"/>
                  <a:cs typeface="+mn-cs"/>
                </a:endParaRPr>
              </a:p>
            </p:txBody>
          </p:sp>
          <p:sp>
            <p:nvSpPr>
              <p:cNvPr id="517" name="TextBox 516"/>
              <p:cNvSpPr txBox="1"/>
              <p:nvPr/>
            </p:nvSpPr>
            <p:spPr>
              <a:xfrm>
                <a:off x="660386" y="492615"/>
                <a:ext cx="230586" cy="184666"/>
              </a:xfrm>
              <a:prstGeom prst="rect">
                <a:avLst/>
              </a:prstGeom>
              <a:noFill/>
            </p:spPr>
            <p:txBody>
              <a:bodyPr wrap="square" rtlCol="0">
                <a:spAutoFit/>
              </a:bodyPr>
              <a:lstStyle/>
              <a:p>
                <a:pPr eaLnBrk="1" fontAlgn="auto" hangingPunct="1">
                  <a:spcBef>
                    <a:spcPts val="0"/>
                  </a:spcBef>
                  <a:spcAft>
                    <a:spcPts val="0"/>
                  </a:spcAft>
                </a:pPr>
                <a:r>
                  <a:rPr lang="en-US" sz="600" b="1" dirty="0" smtClean="0">
                    <a:solidFill>
                      <a:prstClr val="black"/>
                    </a:solidFill>
                    <a:latin typeface="Arial Narrow" panose="020B0606020202030204" pitchFamily="34" charset="0"/>
                    <a:ea typeface="+mn-ea"/>
                    <a:cs typeface="+mn-cs"/>
                  </a:rPr>
                  <a:t>0</a:t>
                </a:r>
                <a:endParaRPr lang="en-US" sz="600" b="1" dirty="0">
                  <a:solidFill>
                    <a:prstClr val="black"/>
                  </a:solidFill>
                  <a:latin typeface="Arial Narrow" panose="020B0606020202030204" pitchFamily="34" charset="0"/>
                  <a:ea typeface="+mn-ea"/>
                  <a:cs typeface="+mn-cs"/>
                </a:endParaRPr>
              </a:p>
            </p:txBody>
          </p:sp>
          <p:sp>
            <p:nvSpPr>
              <p:cNvPr id="518" name="TextBox 517"/>
              <p:cNvSpPr txBox="1"/>
              <p:nvPr/>
            </p:nvSpPr>
            <p:spPr>
              <a:xfrm>
                <a:off x="1077882" y="497563"/>
                <a:ext cx="252895" cy="184666"/>
              </a:xfrm>
              <a:prstGeom prst="rect">
                <a:avLst/>
              </a:prstGeom>
              <a:noFill/>
            </p:spPr>
            <p:txBody>
              <a:bodyPr wrap="square" rtlCol="0">
                <a:spAutoFit/>
              </a:bodyPr>
              <a:lstStyle/>
              <a:p>
                <a:pPr eaLnBrk="1" fontAlgn="auto" hangingPunct="1">
                  <a:spcBef>
                    <a:spcPts val="0"/>
                  </a:spcBef>
                  <a:spcAft>
                    <a:spcPts val="0"/>
                  </a:spcAft>
                </a:pPr>
                <a:r>
                  <a:rPr lang="en-US" sz="600" b="1" dirty="0" smtClean="0">
                    <a:solidFill>
                      <a:prstClr val="black"/>
                    </a:solidFill>
                    <a:latin typeface="Arial Narrow" panose="020B0606020202030204" pitchFamily="34" charset="0"/>
                    <a:ea typeface="+mn-ea"/>
                    <a:cs typeface="+mn-cs"/>
                  </a:rPr>
                  <a:t>6</a:t>
                </a:r>
                <a:endParaRPr lang="en-US" sz="600" b="1" dirty="0">
                  <a:solidFill>
                    <a:prstClr val="black"/>
                  </a:solidFill>
                  <a:latin typeface="Arial Narrow" panose="020B0606020202030204" pitchFamily="34" charset="0"/>
                  <a:ea typeface="+mn-ea"/>
                  <a:cs typeface="+mn-cs"/>
                </a:endParaRPr>
              </a:p>
            </p:txBody>
          </p:sp>
          <p:sp>
            <p:nvSpPr>
              <p:cNvPr id="519" name="TextBox 518"/>
              <p:cNvSpPr txBox="1"/>
              <p:nvPr/>
            </p:nvSpPr>
            <p:spPr>
              <a:xfrm>
                <a:off x="1350737" y="492615"/>
                <a:ext cx="319423" cy="184666"/>
              </a:xfrm>
              <a:prstGeom prst="rect">
                <a:avLst/>
              </a:prstGeom>
              <a:noFill/>
            </p:spPr>
            <p:txBody>
              <a:bodyPr wrap="square" rtlCol="0">
                <a:spAutoFit/>
              </a:bodyPr>
              <a:lstStyle/>
              <a:p>
                <a:pPr eaLnBrk="1" fontAlgn="auto" hangingPunct="1">
                  <a:spcBef>
                    <a:spcPts val="0"/>
                  </a:spcBef>
                  <a:spcAft>
                    <a:spcPts val="0"/>
                  </a:spcAft>
                </a:pPr>
                <a:r>
                  <a:rPr lang="en-US" sz="600" b="1" dirty="0" smtClean="0">
                    <a:solidFill>
                      <a:prstClr val="black"/>
                    </a:solidFill>
                    <a:latin typeface="Arial Narrow" panose="020B0606020202030204" pitchFamily="34" charset="0"/>
                    <a:ea typeface="+mn-ea"/>
                    <a:cs typeface="+mn-cs"/>
                  </a:rPr>
                  <a:t>10</a:t>
                </a:r>
                <a:endParaRPr lang="en-US" sz="600" b="1" dirty="0">
                  <a:solidFill>
                    <a:prstClr val="black"/>
                  </a:solidFill>
                  <a:latin typeface="Arial Narrow" panose="020B0606020202030204" pitchFamily="34" charset="0"/>
                  <a:ea typeface="+mn-ea"/>
                  <a:cs typeface="+mn-cs"/>
                </a:endParaRPr>
              </a:p>
            </p:txBody>
          </p:sp>
          <p:sp>
            <p:nvSpPr>
              <p:cNvPr id="520" name="TextBox 519"/>
              <p:cNvSpPr txBox="1"/>
              <p:nvPr/>
            </p:nvSpPr>
            <p:spPr>
              <a:xfrm>
                <a:off x="1510448" y="492615"/>
                <a:ext cx="319423" cy="184666"/>
              </a:xfrm>
              <a:prstGeom prst="rect">
                <a:avLst/>
              </a:prstGeom>
              <a:noFill/>
            </p:spPr>
            <p:txBody>
              <a:bodyPr wrap="square" rtlCol="0">
                <a:spAutoFit/>
              </a:bodyPr>
              <a:lstStyle/>
              <a:p>
                <a:pPr eaLnBrk="1" fontAlgn="auto" hangingPunct="1">
                  <a:spcBef>
                    <a:spcPts val="0"/>
                  </a:spcBef>
                  <a:spcAft>
                    <a:spcPts val="0"/>
                  </a:spcAft>
                </a:pPr>
                <a:r>
                  <a:rPr lang="en-US" sz="600" b="1" dirty="0" smtClean="0">
                    <a:solidFill>
                      <a:prstClr val="black"/>
                    </a:solidFill>
                    <a:latin typeface="Arial Narrow" panose="020B0606020202030204" pitchFamily="34" charset="0"/>
                    <a:ea typeface="+mn-ea"/>
                    <a:cs typeface="+mn-cs"/>
                  </a:rPr>
                  <a:t>12</a:t>
                </a:r>
                <a:endParaRPr lang="en-US" sz="600" b="1" dirty="0">
                  <a:solidFill>
                    <a:prstClr val="black"/>
                  </a:solidFill>
                  <a:latin typeface="Arial Narrow" panose="020B0606020202030204" pitchFamily="34" charset="0"/>
                  <a:ea typeface="+mn-ea"/>
                  <a:cs typeface="+mn-cs"/>
                </a:endParaRPr>
              </a:p>
            </p:txBody>
          </p:sp>
          <p:sp>
            <p:nvSpPr>
              <p:cNvPr id="521" name="TextBox 520"/>
              <p:cNvSpPr txBox="1"/>
              <p:nvPr/>
            </p:nvSpPr>
            <p:spPr>
              <a:xfrm>
                <a:off x="1670159" y="492615"/>
                <a:ext cx="319423" cy="184666"/>
              </a:xfrm>
              <a:prstGeom prst="rect">
                <a:avLst/>
              </a:prstGeom>
              <a:noFill/>
            </p:spPr>
            <p:txBody>
              <a:bodyPr wrap="square" rtlCol="0">
                <a:spAutoFit/>
              </a:bodyPr>
              <a:lstStyle/>
              <a:p>
                <a:pPr eaLnBrk="1" fontAlgn="auto" hangingPunct="1">
                  <a:spcBef>
                    <a:spcPts val="0"/>
                  </a:spcBef>
                  <a:spcAft>
                    <a:spcPts val="0"/>
                  </a:spcAft>
                </a:pPr>
                <a:r>
                  <a:rPr lang="en-US" sz="600" b="1" dirty="0" smtClean="0">
                    <a:solidFill>
                      <a:prstClr val="black"/>
                    </a:solidFill>
                    <a:latin typeface="Arial Narrow" panose="020B0606020202030204" pitchFamily="34" charset="0"/>
                    <a:ea typeface="+mn-ea"/>
                    <a:cs typeface="+mn-cs"/>
                  </a:rPr>
                  <a:t>14</a:t>
                </a:r>
                <a:endParaRPr lang="en-US" sz="600" b="1" dirty="0">
                  <a:solidFill>
                    <a:prstClr val="black"/>
                  </a:solidFill>
                  <a:latin typeface="Arial Narrow" panose="020B0606020202030204" pitchFamily="34" charset="0"/>
                  <a:ea typeface="+mn-ea"/>
                  <a:cs typeface="+mn-cs"/>
                </a:endParaRPr>
              </a:p>
            </p:txBody>
          </p:sp>
          <p:sp>
            <p:nvSpPr>
              <p:cNvPr id="522" name="TextBox 521"/>
              <p:cNvSpPr txBox="1"/>
              <p:nvPr/>
            </p:nvSpPr>
            <p:spPr>
              <a:xfrm>
                <a:off x="787420" y="823369"/>
                <a:ext cx="1195139" cy="215444"/>
              </a:xfrm>
              <a:prstGeom prst="rect">
                <a:avLst/>
              </a:prstGeom>
              <a:solidFill>
                <a:schemeClr val="bg1"/>
              </a:solidFill>
            </p:spPr>
            <p:txBody>
              <a:bodyPr wrap="square" rtlCol="0">
                <a:spAutoFit/>
              </a:bodyPr>
              <a:lstStyle/>
              <a:p>
                <a:pPr eaLnBrk="1" fontAlgn="auto" hangingPunct="1">
                  <a:spcBef>
                    <a:spcPts val="0"/>
                  </a:spcBef>
                  <a:spcAft>
                    <a:spcPts val="0"/>
                  </a:spcAft>
                </a:pPr>
                <a:r>
                  <a:rPr lang="en-US" sz="800" dirty="0" smtClean="0">
                    <a:solidFill>
                      <a:srgbClr val="0070C0"/>
                    </a:solidFill>
                    <a:latin typeface="Arial Narrow" panose="020B0606020202030204" pitchFamily="34" charset="0"/>
                    <a:ea typeface="+mn-ea"/>
                    <a:cs typeface="+mn-cs"/>
                  </a:rPr>
                  <a:t>2015 Talks</a:t>
                </a:r>
                <a:endParaRPr lang="en-US" sz="800" dirty="0">
                  <a:solidFill>
                    <a:srgbClr val="0070C0"/>
                  </a:solidFill>
                  <a:latin typeface="Arial Narrow" panose="020B0606020202030204" pitchFamily="34" charset="0"/>
                  <a:ea typeface="+mn-ea"/>
                  <a:cs typeface="+mn-cs"/>
                </a:endParaRPr>
              </a:p>
            </p:txBody>
          </p:sp>
          <p:sp>
            <p:nvSpPr>
              <p:cNvPr id="523" name="Rectangle 522"/>
              <p:cNvSpPr/>
              <p:nvPr/>
            </p:nvSpPr>
            <p:spPr>
              <a:xfrm>
                <a:off x="747975" y="836797"/>
                <a:ext cx="64327" cy="22621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1" fontAlgn="auto" hangingPunct="1">
                  <a:spcBef>
                    <a:spcPts val="0"/>
                  </a:spcBef>
                  <a:spcAft>
                    <a:spcPts val="0"/>
                  </a:spcAft>
                </a:pPr>
                <a:endParaRPr lang="en-US" sz="1800">
                  <a:solidFill>
                    <a:prstClr val="white"/>
                  </a:solidFill>
                </a:endParaRPr>
              </a:p>
            </p:txBody>
          </p:sp>
        </p:grpSp>
        <p:grpSp>
          <p:nvGrpSpPr>
            <p:cNvPr id="495" name="Group 494"/>
            <p:cNvGrpSpPr/>
            <p:nvPr/>
          </p:nvGrpSpPr>
          <p:grpSpPr>
            <a:xfrm>
              <a:off x="305111" y="1483079"/>
              <a:ext cx="1682134" cy="558299"/>
              <a:chOff x="376239" y="504717"/>
              <a:chExt cx="1682134" cy="558299"/>
            </a:xfrm>
          </p:grpSpPr>
          <p:pic>
            <p:nvPicPr>
              <p:cNvPr id="500" name="Picture 49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5400000">
                <a:off x="1025200" y="-83266"/>
                <a:ext cx="384211" cy="1682134"/>
              </a:xfrm>
              <a:prstGeom prst="rect">
                <a:avLst/>
              </a:prstGeom>
              <a:solidFill>
                <a:schemeClr val="bg1"/>
              </a:solidFill>
            </p:spPr>
          </p:pic>
          <p:sp>
            <p:nvSpPr>
              <p:cNvPr id="501" name="barometer_pull"/>
              <p:cNvSpPr/>
              <p:nvPr/>
            </p:nvSpPr>
            <p:spPr>
              <a:xfrm rot="5400000">
                <a:off x="753411" y="671726"/>
                <a:ext cx="88446" cy="125798"/>
              </a:xfrm>
              <a:prstGeom prst="rect">
                <a:avLst/>
              </a:prstGeom>
              <a:solidFill>
                <a:srgbClr val="0070C0"/>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1" fontAlgn="auto" hangingPunct="1">
                  <a:spcBef>
                    <a:spcPts val="0"/>
                  </a:spcBef>
                  <a:spcAft>
                    <a:spcPts val="0"/>
                  </a:spcAft>
                </a:pPr>
                <a:r>
                  <a:rPr lang="en-US" sz="1000" dirty="0" smtClean="0">
                    <a:solidFill>
                      <a:prstClr val="white"/>
                    </a:solidFill>
                    <a:latin typeface="Arial Narrow" panose="020B0606020202030204" pitchFamily="34" charset="0"/>
                  </a:rPr>
                  <a:t> </a:t>
                </a:r>
                <a:endParaRPr lang="en-US" sz="1000" dirty="0">
                  <a:solidFill>
                    <a:prstClr val="white"/>
                  </a:solidFill>
                  <a:latin typeface="Arial Narrow" panose="020B0606020202030204" pitchFamily="34" charset="0"/>
                </a:endParaRPr>
              </a:p>
            </p:txBody>
          </p:sp>
          <p:sp>
            <p:nvSpPr>
              <p:cNvPr id="502" name="Oval 501"/>
              <p:cNvSpPr/>
              <p:nvPr/>
            </p:nvSpPr>
            <p:spPr>
              <a:xfrm>
                <a:off x="440656" y="617164"/>
                <a:ext cx="298400" cy="223481"/>
              </a:xfrm>
              <a:prstGeom prst="ellipse">
                <a:avLst/>
              </a:prstGeom>
              <a:solidFill>
                <a:srgbClr val="0070C0"/>
              </a:solidFill>
              <a:ln>
                <a:noFill/>
              </a:ln>
              <a:scene3d>
                <a:camera prst="orthographicFront"/>
                <a:lightRig rig="threePt" dir="t"/>
              </a:scene3d>
              <a:sp3d>
                <a:bevelT w="9525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1" fontAlgn="auto" hangingPunct="1">
                  <a:spcBef>
                    <a:spcPts val="0"/>
                  </a:spcBef>
                  <a:spcAft>
                    <a:spcPts val="0"/>
                  </a:spcAft>
                </a:pPr>
                <a:endParaRPr lang="en-US" sz="1000">
                  <a:solidFill>
                    <a:prstClr val="white"/>
                  </a:solidFill>
                  <a:latin typeface="Arial Narrow" panose="020B0606020202030204" pitchFamily="34" charset="0"/>
                </a:endParaRPr>
              </a:p>
            </p:txBody>
          </p:sp>
          <p:sp>
            <p:nvSpPr>
              <p:cNvPr id="503" name="Oval 502"/>
              <p:cNvSpPr/>
              <p:nvPr/>
            </p:nvSpPr>
            <p:spPr>
              <a:xfrm>
                <a:off x="493765" y="639078"/>
                <a:ext cx="199937" cy="9865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1" fontAlgn="auto" hangingPunct="1">
                  <a:spcBef>
                    <a:spcPts val="0"/>
                  </a:spcBef>
                  <a:spcAft>
                    <a:spcPts val="0"/>
                  </a:spcAft>
                </a:pPr>
                <a:endParaRPr lang="en-US" sz="1000">
                  <a:solidFill>
                    <a:prstClr val="white"/>
                  </a:solidFill>
                  <a:latin typeface="Arial Narrow" panose="020B0606020202030204" pitchFamily="34" charset="0"/>
                </a:endParaRPr>
              </a:p>
            </p:txBody>
          </p:sp>
          <p:sp>
            <p:nvSpPr>
              <p:cNvPr id="504" name="TextBox 503"/>
              <p:cNvSpPr txBox="1"/>
              <p:nvPr/>
            </p:nvSpPr>
            <p:spPr>
              <a:xfrm>
                <a:off x="1174932" y="509864"/>
                <a:ext cx="371641" cy="184666"/>
              </a:xfrm>
              <a:prstGeom prst="rect">
                <a:avLst/>
              </a:prstGeom>
              <a:noFill/>
            </p:spPr>
            <p:txBody>
              <a:bodyPr wrap="square" rtlCol="0">
                <a:spAutoFit/>
              </a:bodyPr>
              <a:lstStyle/>
              <a:p>
                <a:pPr eaLnBrk="1" fontAlgn="auto" hangingPunct="1">
                  <a:spcBef>
                    <a:spcPts val="0"/>
                  </a:spcBef>
                  <a:spcAft>
                    <a:spcPts val="0"/>
                  </a:spcAft>
                </a:pPr>
                <a:r>
                  <a:rPr lang="en-US" sz="600" b="1" dirty="0" smtClean="0">
                    <a:solidFill>
                      <a:prstClr val="black"/>
                    </a:solidFill>
                    <a:latin typeface="Arial Narrow" panose="020B0606020202030204" pitchFamily="34" charset="0"/>
                    <a:ea typeface="+mn-ea"/>
                    <a:cs typeface="+mn-cs"/>
                  </a:rPr>
                  <a:t>$2K</a:t>
                </a:r>
                <a:endParaRPr lang="en-US" sz="600" b="1" dirty="0">
                  <a:solidFill>
                    <a:prstClr val="black"/>
                  </a:solidFill>
                  <a:latin typeface="Arial Narrow" panose="020B0606020202030204" pitchFamily="34" charset="0"/>
                  <a:ea typeface="+mn-ea"/>
                  <a:cs typeface="+mn-cs"/>
                </a:endParaRPr>
              </a:p>
            </p:txBody>
          </p:sp>
          <p:sp>
            <p:nvSpPr>
              <p:cNvPr id="505" name="TextBox 504"/>
              <p:cNvSpPr txBox="1"/>
              <p:nvPr/>
            </p:nvSpPr>
            <p:spPr>
              <a:xfrm>
                <a:off x="869295" y="508248"/>
                <a:ext cx="352090" cy="184666"/>
              </a:xfrm>
              <a:prstGeom prst="rect">
                <a:avLst/>
              </a:prstGeom>
              <a:noFill/>
            </p:spPr>
            <p:txBody>
              <a:bodyPr wrap="square" rtlCol="0">
                <a:spAutoFit/>
              </a:bodyPr>
              <a:lstStyle/>
              <a:p>
                <a:pPr eaLnBrk="1" fontAlgn="auto" hangingPunct="1">
                  <a:spcBef>
                    <a:spcPts val="0"/>
                  </a:spcBef>
                  <a:spcAft>
                    <a:spcPts val="0"/>
                  </a:spcAft>
                </a:pPr>
                <a:r>
                  <a:rPr lang="en-US" sz="600" b="1" dirty="0" smtClean="0">
                    <a:solidFill>
                      <a:prstClr val="black"/>
                    </a:solidFill>
                    <a:latin typeface="Arial Narrow" panose="020B0606020202030204" pitchFamily="34" charset="0"/>
                    <a:ea typeface="+mn-ea"/>
                    <a:cs typeface="+mn-cs"/>
                  </a:rPr>
                  <a:t>$1K</a:t>
                </a:r>
                <a:endParaRPr lang="en-US" sz="600" b="1" dirty="0">
                  <a:solidFill>
                    <a:prstClr val="black"/>
                  </a:solidFill>
                  <a:latin typeface="Arial Narrow" panose="020B0606020202030204" pitchFamily="34" charset="0"/>
                  <a:ea typeface="+mn-ea"/>
                  <a:cs typeface="+mn-cs"/>
                </a:endParaRPr>
              </a:p>
            </p:txBody>
          </p:sp>
          <p:sp>
            <p:nvSpPr>
              <p:cNvPr id="506" name="TextBox 505"/>
              <p:cNvSpPr txBox="1"/>
              <p:nvPr/>
            </p:nvSpPr>
            <p:spPr>
              <a:xfrm>
                <a:off x="1421621" y="504717"/>
                <a:ext cx="417759" cy="184666"/>
              </a:xfrm>
              <a:prstGeom prst="rect">
                <a:avLst/>
              </a:prstGeom>
              <a:noFill/>
            </p:spPr>
            <p:txBody>
              <a:bodyPr wrap="square" rtlCol="0">
                <a:spAutoFit/>
              </a:bodyPr>
              <a:lstStyle/>
              <a:p>
                <a:pPr eaLnBrk="1" fontAlgn="auto" hangingPunct="1">
                  <a:spcBef>
                    <a:spcPts val="0"/>
                  </a:spcBef>
                  <a:spcAft>
                    <a:spcPts val="0"/>
                  </a:spcAft>
                </a:pPr>
                <a:r>
                  <a:rPr lang="en-US" sz="600" b="1" dirty="0" smtClean="0">
                    <a:solidFill>
                      <a:prstClr val="black"/>
                    </a:solidFill>
                    <a:latin typeface="Arial Narrow" panose="020B0606020202030204" pitchFamily="34" charset="0"/>
                    <a:ea typeface="+mn-ea"/>
                    <a:cs typeface="+mn-cs"/>
                  </a:rPr>
                  <a:t>$3K</a:t>
                </a:r>
                <a:endParaRPr lang="en-US" sz="600" b="1" dirty="0">
                  <a:solidFill>
                    <a:prstClr val="black"/>
                  </a:solidFill>
                  <a:latin typeface="Arial Narrow" panose="020B0606020202030204" pitchFamily="34" charset="0"/>
                  <a:ea typeface="+mn-ea"/>
                  <a:cs typeface="+mn-cs"/>
                </a:endParaRPr>
              </a:p>
            </p:txBody>
          </p:sp>
          <p:sp>
            <p:nvSpPr>
              <p:cNvPr id="507" name="TextBox 506"/>
              <p:cNvSpPr txBox="1"/>
              <p:nvPr/>
            </p:nvSpPr>
            <p:spPr>
              <a:xfrm>
                <a:off x="1727888" y="514494"/>
                <a:ext cx="319423" cy="184666"/>
              </a:xfrm>
              <a:prstGeom prst="rect">
                <a:avLst/>
              </a:prstGeom>
              <a:noFill/>
            </p:spPr>
            <p:txBody>
              <a:bodyPr wrap="square" rtlCol="0">
                <a:spAutoFit/>
              </a:bodyPr>
              <a:lstStyle/>
              <a:p>
                <a:pPr eaLnBrk="1" fontAlgn="auto" hangingPunct="1">
                  <a:spcBef>
                    <a:spcPts val="0"/>
                  </a:spcBef>
                  <a:spcAft>
                    <a:spcPts val="0"/>
                  </a:spcAft>
                </a:pPr>
                <a:r>
                  <a:rPr lang="en-US" sz="600" b="1" dirty="0" smtClean="0">
                    <a:solidFill>
                      <a:prstClr val="black"/>
                    </a:solidFill>
                    <a:latin typeface="Arial Narrow" panose="020B0606020202030204" pitchFamily="34" charset="0"/>
                    <a:ea typeface="+mn-ea"/>
                    <a:cs typeface="+mn-cs"/>
                  </a:rPr>
                  <a:t>$4K</a:t>
                </a:r>
                <a:endParaRPr lang="en-US" sz="600" b="1" dirty="0">
                  <a:solidFill>
                    <a:prstClr val="black"/>
                  </a:solidFill>
                  <a:latin typeface="Arial Narrow" panose="020B0606020202030204" pitchFamily="34" charset="0"/>
                  <a:ea typeface="+mn-ea"/>
                  <a:cs typeface="+mn-cs"/>
                </a:endParaRPr>
              </a:p>
            </p:txBody>
          </p:sp>
          <p:sp>
            <p:nvSpPr>
              <p:cNvPr id="508" name="TextBox 507"/>
              <p:cNvSpPr txBox="1"/>
              <p:nvPr/>
            </p:nvSpPr>
            <p:spPr>
              <a:xfrm>
                <a:off x="787420" y="823369"/>
                <a:ext cx="1195139" cy="215444"/>
              </a:xfrm>
              <a:prstGeom prst="rect">
                <a:avLst/>
              </a:prstGeom>
              <a:solidFill>
                <a:schemeClr val="bg1"/>
              </a:solidFill>
            </p:spPr>
            <p:txBody>
              <a:bodyPr wrap="square" rtlCol="0">
                <a:spAutoFit/>
              </a:bodyPr>
              <a:lstStyle/>
              <a:p>
                <a:pPr eaLnBrk="1" fontAlgn="auto" hangingPunct="1">
                  <a:spcBef>
                    <a:spcPts val="0"/>
                  </a:spcBef>
                  <a:spcAft>
                    <a:spcPts val="0"/>
                  </a:spcAft>
                </a:pPr>
                <a:r>
                  <a:rPr lang="en-US" sz="800" dirty="0" smtClean="0">
                    <a:solidFill>
                      <a:srgbClr val="0070C0"/>
                    </a:solidFill>
                    <a:latin typeface="Arial Narrow" panose="020B0606020202030204" pitchFamily="34" charset="0"/>
                    <a:ea typeface="+mn-ea"/>
                    <a:cs typeface="+mn-cs"/>
                  </a:rPr>
                  <a:t>2015 Operating Funds</a:t>
                </a:r>
                <a:endParaRPr lang="en-US" sz="800" dirty="0">
                  <a:solidFill>
                    <a:srgbClr val="0070C0"/>
                  </a:solidFill>
                  <a:latin typeface="Arial Narrow" panose="020B0606020202030204" pitchFamily="34" charset="0"/>
                  <a:ea typeface="+mn-ea"/>
                  <a:cs typeface="+mn-cs"/>
                </a:endParaRPr>
              </a:p>
            </p:txBody>
          </p:sp>
          <p:sp>
            <p:nvSpPr>
              <p:cNvPr id="509" name="Rectangle 508"/>
              <p:cNvSpPr/>
              <p:nvPr/>
            </p:nvSpPr>
            <p:spPr>
              <a:xfrm>
                <a:off x="747975" y="836797"/>
                <a:ext cx="64327" cy="22621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1" fontAlgn="auto" hangingPunct="1">
                  <a:spcBef>
                    <a:spcPts val="0"/>
                  </a:spcBef>
                  <a:spcAft>
                    <a:spcPts val="0"/>
                  </a:spcAft>
                </a:pPr>
                <a:endParaRPr lang="en-US" sz="1800">
                  <a:solidFill>
                    <a:prstClr val="white"/>
                  </a:solidFill>
                </a:endParaRPr>
              </a:p>
            </p:txBody>
          </p:sp>
        </p:grpSp>
        <p:sp>
          <p:nvSpPr>
            <p:cNvPr id="496" name="Oval 495"/>
            <p:cNvSpPr/>
            <p:nvPr/>
          </p:nvSpPr>
          <p:spPr>
            <a:xfrm>
              <a:off x="1217130" y="708346"/>
              <a:ext cx="59531" cy="47845"/>
            </a:xfrm>
            <a:prstGeom prst="ellipse">
              <a:avLst/>
            </a:prstGeom>
            <a:solidFill>
              <a:srgbClr val="FF000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1" fontAlgn="auto" hangingPunct="1">
                <a:spcBef>
                  <a:spcPts val="0"/>
                </a:spcBef>
                <a:spcAft>
                  <a:spcPts val="0"/>
                </a:spcAft>
              </a:pPr>
              <a:endParaRPr lang="en-US" sz="1800">
                <a:solidFill>
                  <a:prstClr val="white"/>
                </a:solidFill>
              </a:endParaRPr>
            </a:p>
          </p:txBody>
        </p:sp>
        <p:sp>
          <p:nvSpPr>
            <p:cNvPr id="497" name="Oval 496"/>
            <p:cNvSpPr/>
            <p:nvPr/>
          </p:nvSpPr>
          <p:spPr>
            <a:xfrm>
              <a:off x="866037" y="1196993"/>
              <a:ext cx="59531" cy="47845"/>
            </a:xfrm>
            <a:prstGeom prst="ellipse">
              <a:avLst/>
            </a:prstGeom>
            <a:solidFill>
              <a:srgbClr val="FF000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1" fontAlgn="auto" hangingPunct="1">
                <a:spcBef>
                  <a:spcPts val="0"/>
                </a:spcBef>
                <a:spcAft>
                  <a:spcPts val="0"/>
                </a:spcAft>
              </a:pPr>
              <a:endParaRPr lang="en-US" sz="1800">
                <a:solidFill>
                  <a:prstClr val="white"/>
                </a:solidFill>
              </a:endParaRPr>
            </a:p>
          </p:txBody>
        </p:sp>
        <p:sp>
          <p:nvSpPr>
            <p:cNvPr id="498" name="Oval 497"/>
            <p:cNvSpPr/>
            <p:nvPr/>
          </p:nvSpPr>
          <p:spPr>
            <a:xfrm>
              <a:off x="1221804" y="1685287"/>
              <a:ext cx="59531" cy="47845"/>
            </a:xfrm>
            <a:prstGeom prst="ellipse">
              <a:avLst/>
            </a:prstGeom>
            <a:solidFill>
              <a:srgbClr val="FF000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1" fontAlgn="auto" hangingPunct="1">
                <a:spcBef>
                  <a:spcPts val="0"/>
                </a:spcBef>
                <a:spcAft>
                  <a:spcPts val="0"/>
                </a:spcAft>
              </a:pPr>
              <a:endParaRPr lang="en-US" sz="1800">
                <a:solidFill>
                  <a:prstClr val="white"/>
                </a:solidFill>
              </a:endParaRPr>
            </a:p>
          </p:txBody>
        </p:sp>
        <p:sp>
          <p:nvSpPr>
            <p:cNvPr id="499" name="Rectangle 498"/>
            <p:cNvSpPr/>
            <p:nvPr/>
          </p:nvSpPr>
          <p:spPr>
            <a:xfrm>
              <a:off x="113024" y="119063"/>
              <a:ext cx="2144917" cy="2038350"/>
            </a:xfrm>
            <a:prstGeom prst="rect">
              <a:avLst/>
            </a:prstGeom>
            <a:noFill/>
            <a:ln>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1" fontAlgn="auto" hangingPunct="1">
                <a:spcBef>
                  <a:spcPts val="0"/>
                </a:spcBef>
                <a:spcAft>
                  <a:spcPts val="0"/>
                </a:spcAft>
              </a:pPr>
              <a:endParaRPr lang="en-US" sz="1800">
                <a:solidFill>
                  <a:prstClr val="white"/>
                </a:solidFill>
              </a:endParaRPr>
            </a:p>
          </p:txBody>
        </p:sp>
      </p:grpSp>
      <p:grpSp>
        <p:nvGrpSpPr>
          <p:cNvPr id="540" name="Group 539"/>
          <p:cNvGrpSpPr/>
          <p:nvPr/>
        </p:nvGrpSpPr>
        <p:grpSpPr>
          <a:xfrm>
            <a:off x="4597934" y="2277979"/>
            <a:ext cx="2144917" cy="2038350"/>
            <a:chOff x="113024" y="119063"/>
            <a:chExt cx="2144917" cy="2038350"/>
          </a:xfrm>
        </p:grpSpPr>
        <p:sp>
          <p:nvSpPr>
            <p:cNvPr id="541" name="TextBox 540"/>
            <p:cNvSpPr txBox="1"/>
            <p:nvPr/>
          </p:nvSpPr>
          <p:spPr>
            <a:xfrm>
              <a:off x="246750" y="177693"/>
              <a:ext cx="1982722" cy="369332"/>
            </a:xfrm>
            <a:prstGeom prst="rect">
              <a:avLst/>
            </a:prstGeom>
            <a:noFill/>
          </p:spPr>
          <p:txBody>
            <a:bodyPr wrap="none" rtlCol="0">
              <a:spAutoFit/>
              <a:scene3d>
                <a:camera prst="orthographicFront"/>
                <a:lightRig rig="soft" dir="t">
                  <a:rot lat="0" lon="0" rev="15600000"/>
                </a:lightRig>
              </a:scene3d>
              <a:sp3d extrusionH="57150" prstMaterial="softEdge">
                <a:bevelT w="25400" h="38100"/>
              </a:sp3d>
            </a:bodyPr>
            <a:lstStyle/>
            <a:p>
              <a:pPr algn="ctr" eaLnBrk="1" fontAlgn="auto" hangingPunct="1">
                <a:spcBef>
                  <a:spcPts val="0"/>
                </a:spcBef>
                <a:spcAft>
                  <a:spcPts val="0"/>
                </a:spcAft>
              </a:pPr>
              <a:r>
                <a:rPr lang="en-US" sz="1800" b="1" dirty="0" smtClean="0">
                  <a:ln/>
                  <a:solidFill>
                    <a:srgbClr val="7F8FA9"/>
                  </a:solidFill>
                  <a:latin typeface="Calibri" panose="020F0502020204030204"/>
                  <a:ea typeface="+mn-ea"/>
                  <a:cs typeface="+mn-cs"/>
                </a:rPr>
                <a:t>IPS – NEW Chapter</a:t>
              </a:r>
              <a:endParaRPr lang="en-US" sz="1800" b="1" dirty="0">
                <a:ln/>
                <a:solidFill>
                  <a:srgbClr val="7F8FA9"/>
                </a:solidFill>
                <a:latin typeface="Calibri" panose="020F0502020204030204"/>
                <a:ea typeface="+mn-ea"/>
                <a:cs typeface="+mn-cs"/>
              </a:endParaRPr>
            </a:p>
          </p:txBody>
        </p:sp>
        <p:grpSp>
          <p:nvGrpSpPr>
            <p:cNvPr id="542" name="Group 541"/>
            <p:cNvGrpSpPr/>
            <p:nvPr/>
          </p:nvGrpSpPr>
          <p:grpSpPr>
            <a:xfrm>
              <a:off x="305113" y="497378"/>
              <a:ext cx="1682134" cy="570401"/>
              <a:chOff x="376239" y="492615"/>
              <a:chExt cx="1682134" cy="570401"/>
            </a:xfrm>
          </p:grpSpPr>
          <p:pic>
            <p:nvPicPr>
              <p:cNvPr id="573" name="Picture 57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5400000">
                <a:off x="1025200" y="-83266"/>
                <a:ext cx="384211" cy="1682134"/>
              </a:xfrm>
              <a:prstGeom prst="rect">
                <a:avLst/>
              </a:prstGeom>
              <a:solidFill>
                <a:schemeClr val="bg1"/>
              </a:solidFill>
            </p:spPr>
          </p:pic>
          <p:sp>
            <p:nvSpPr>
              <p:cNvPr id="574" name="barometer_pull"/>
              <p:cNvSpPr/>
              <p:nvPr/>
            </p:nvSpPr>
            <p:spPr>
              <a:xfrm rot="5400000">
                <a:off x="734197" y="671237"/>
                <a:ext cx="98715" cy="120922"/>
              </a:xfrm>
              <a:prstGeom prst="rect">
                <a:avLst/>
              </a:prstGeom>
              <a:solidFill>
                <a:srgbClr val="0070C0"/>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1" fontAlgn="auto" hangingPunct="1">
                  <a:spcBef>
                    <a:spcPts val="0"/>
                  </a:spcBef>
                  <a:spcAft>
                    <a:spcPts val="0"/>
                  </a:spcAft>
                </a:pPr>
                <a:r>
                  <a:rPr lang="en-US" sz="1000" dirty="0" smtClean="0">
                    <a:solidFill>
                      <a:prstClr val="white"/>
                    </a:solidFill>
                    <a:latin typeface="Arial Narrow" panose="020B0606020202030204" pitchFamily="34" charset="0"/>
                  </a:rPr>
                  <a:t> </a:t>
                </a:r>
                <a:endParaRPr lang="en-US" sz="1000" dirty="0">
                  <a:solidFill>
                    <a:prstClr val="white"/>
                  </a:solidFill>
                  <a:latin typeface="Arial Narrow" panose="020B0606020202030204" pitchFamily="34" charset="0"/>
                </a:endParaRPr>
              </a:p>
            </p:txBody>
          </p:sp>
          <p:sp>
            <p:nvSpPr>
              <p:cNvPr id="575" name="Oval 574"/>
              <p:cNvSpPr/>
              <p:nvPr/>
            </p:nvSpPr>
            <p:spPr>
              <a:xfrm>
                <a:off x="440656" y="617164"/>
                <a:ext cx="298400" cy="223481"/>
              </a:xfrm>
              <a:prstGeom prst="ellipse">
                <a:avLst/>
              </a:prstGeom>
              <a:solidFill>
                <a:srgbClr val="0070C0"/>
              </a:solidFill>
              <a:ln>
                <a:noFill/>
              </a:ln>
              <a:scene3d>
                <a:camera prst="orthographicFront"/>
                <a:lightRig rig="threePt" dir="t"/>
              </a:scene3d>
              <a:sp3d>
                <a:bevelT w="9525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1" fontAlgn="auto" hangingPunct="1">
                  <a:spcBef>
                    <a:spcPts val="0"/>
                  </a:spcBef>
                  <a:spcAft>
                    <a:spcPts val="0"/>
                  </a:spcAft>
                </a:pPr>
                <a:endParaRPr lang="en-US" sz="1000">
                  <a:solidFill>
                    <a:prstClr val="white"/>
                  </a:solidFill>
                  <a:latin typeface="Arial Narrow" panose="020B0606020202030204" pitchFamily="34" charset="0"/>
                </a:endParaRPr>
              </a:p>
            </p:txBody>
          </p:sp>
          <p:sp>
            <p:nvSpPr>
              <p:cNvPr id="576" name="Oval 575"/>
              <p:cNvSpPr/>
              <p:nvPr/>
            </p:nvSpPr>
            <p:spPr>
              <a:xfrm>
                <a:off x="493765" y="639078"/>
                <a:ext cx="199937" cy="9865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1" fontAlgn="auto" hangingPunct="1">
                  <a:spcBef>
                    <a:spcPts val="0"/>
                  </a:spcBef>
                  <a:spcAft>
                    <a:spcPts val="0"/>
                  </a:spcAft>
                </a:pPr>
                <a:endParaRPr lang="en-US" sz="1000">
                  <a:solidFill>
                    <a:prstClr val="white"/>
                  </a:solidFill>
                  <a:latin typeface="Arial Narrow" panose="020B0606020202030204" pitchFamily="34" charset="0"/>
                </a:endParaRPr>
              </a:p>
            </p:txBody>
          </p:sp>
          <p:sp>
            <p:nvSpPr>
              <p:cNvPr id="577" name="TextBox 576"/>
              <p:cNvSpPr txBox="1"/>
              <p:nvPr/>
            </p:nvSpPr>
            <p:spPr>
              <a:xfrm>
                <a:off x="956074" y="492615"/>
                <a:ext cx="216603" cy="184666"/>
              </a:xfrm>
              <a:prstGeom prst="rect">
                <a:avLst/>
              </a:prstGeom>
              <a:noFill/>
            </p:spPr>
            <p:txBody>
              <a:bodyPr wrap="square" rtlCol="0">
                <a:spAutoFit/>
              </a:bodyPr>
              <a:lstStyle/>
              <a:p>
                <a:pPr eaLnBrk="1" fontAlgn="auto" hangingPunct="1">
                  <a:spcBef>
                    <a:spcPts val="0"/>
                  </a:spcBef>
                  <a:spcAft>
                    <a:spcPts val="0"/>
                  </a:spcAft>
                </a:pPr>
                <a:r>
                  <a:rPr lang="en-US" sz="600" b="1" dirty="0" smtClean="0">
                    <a:solidFill>
                      <a:prstClr val="black"/>
                    </a:solidFill>
                    <a:latin typeface="Arial Narrow" panose="020B0606020202030204" pitchFamily="34" charset="0"/>
                    <a:ea typeface="+mn-ea"/>
                    <a:cs typeface="+mn-cs"/>
                  </a:rPr>
                  <a:t>4</a:t>
                </a:r>
                <a:endParaRPr lang="en-US" sz="600" b="1" dirty="0">
                  <a:solidFill>
                    <a:prstClr val="black"/>
                  </a:solidFill>
                  <a:latin typeface="Arial Narrow" panose="020B0606020202030204" pitchFamily="34" charset="0"/>
                  <a:ea typeface="+mn-ea"/>
                  <a:cs typeface="+mn-cs"/>
                </a:endParaRPr>
              </a:p>
            </p:txBody>
          </p:sp>
          <p:sp>
            <p:nvSpPr>
              <p:cNvPr id="578" name="TextBox 577"/>
              <p:cNvSpPr txBox="1"/>
              <p:nvPr/>
            </p:nvSpPr>
            <p:spPr>
              <a:xfrm>
                <a:off x="1233183" y="492615"/>
                <a:ext cx="247250" cy="184666"/>
              </a:xfrm>
              <a:prstGeom prst="rect">
                <a:avLst/>
              </a:prstGeom>
              <a:noFill/>
            </p:spPr>
            <p:txBody>
              <a:bodyPr wrap="square" rtlCol="0">
                <a:spAutoFit/>
              </a:bodyPr>
              <a:lstStyle/>
              <a:p>
                <a:pPr eaLnBrk="1" fontAlgn="auto" hangingPunct="1">
                  <a:spcBef>
                    <a:spcPts val="0"/>
                  </a:spcBef>
                  <a:spcAft>
                    <a:spcPts val="0"/>
                  </a:spcAft>
                </a:pPr>
                <a:r>
                  <a:rPr lang="en-US" sz="600" b="1" dirty="0" smtClean="0">
                    <a:solidFill>
                      <a:prstClr val="black"/>
                    </a:solidFill>
                    <a:latin typeface="Arial Narrow" panose="020B0606020202030204" pitchFamily="34" charset="0"/>
                    <a:ea typeface="+mn-ea"/>
                    <a:cs typeface="+mn-cs"/>
                  </a:rPr>
                  <a:t>8</a:t>
                </a:r>
                <a:endParaRPr lang="en-US" sz="600" b="1" dirty="0">
                  <a:solidFill>
                    <a:prstClr val="black"/>
                  </a:solidFill>
                  <a:latin typeface="Arial Narrow" panose="020B0606020202030204" pitchFamily="34" charset="0"/>
                  <a:ea typeface="+mn-ea"/>
                  <a:cs typeface="+mn-cs"/>
                </a:endParaRPr>
              </a:p>
            </p:txBody>
          </p:sp>
          <p:sp>
            <p:nvSpPr>
              <p:cNvPr id="579" name="TextBox 578"/>
              <p:cNvSpPr txBox="1"/>
              <p:nvPr/>
            </p:nvSpPr>
            <p:spPr>
              <a:xfrm>
                <a:off x="812302" y="492615"/>
                <a:ext cx="217216" cy="184666"/>
              </a:xfrm>
              <a:prstGeom prst="rect">
                <a:avLst/>
              </a:prstGeom>
              <a:noFill/>
            </p:spPr>
            <p:txBody>
              <a:bodyPr wrap="square" rtlCol="0">
                <a:spAutoFit/>
              </a:bodyPr>
              <a:lstStyle/>
              <a:p>
                <a:pPr eaLnBrk="1" fontAlgn="auto" hangingPunct="1">
                  <a:spcBef>
                    <a:spcPts val="0"/>
                  </a:spcBef>
                  <a:spcAft>
                    <a:spcPts val="0"/>
                  </a:spcAft>
                </a:pPr>
                <a:r>
                  <a:rPr lang="en-US" sz="600" b="1" dirty="0" smtClean="0">
                    <a:solidFill>
                      <a:prstClr val="black"/>
                    </a:solidFill>
                    <a:latin typeface="Arial Narrow" panose="020B0606020202030204" pitchFamily="34" charset="0"/>
                    <a:ea typeface="+mn-ea"/>
                    <a:cs typeface="+mn-cs"/>
                  </a:rPr>
                  <a:t>2</a:t>
                </a:r>
                <a:endParaRPr lang="en-US" sz="600" b="1" dirty="0">
                  <a:solidFill>
                    <a:prstClr val="black"/>
                  </a:solidFill>
                  <a:latin typeface="Arial Narrow" panose="020B0606020202030204" pitchFamily="34" charset="0"/>
                  <a:ea typeface="+mn-ea"/>
                  <a:cs typeface="+mn-cs"/>
                </a:endParaRPr>
              </a:p>
            </p:txBody>
          </p:sp>
          <p:sp>
            <p:nvSpPr>
              <p:cNvPr id="580" name="TextBox 579"/>
              <p:cNvSpPr txBox="1"/>
              <p:nvPr/>
            </p:nvSpPr>
            <p:spPr>
              <a:xfrm>
                <a:off x="660386" y="492615"/>
                <a:ext cx="230586" cy="184666"/>
              </a:xfrm>
              <a:prstGeom prst="rect">
                <a:avLst/>
              </a:prstGeom>
              <a:noFill/>
            </p:spPr>
            <p:txBody>
              <a:bodyPr wrap="square" rtlCol="0">
                <a:spAutoFit/>
              </a:bodyPr>
              <a:lstStyle/>
              <a:p>
                <a:pPr eaLnBrk="1" fontAlgn="auto" hangingPunct="1">
                  <a:spcBef>
                    <a:spcPts val="0"/>
                  </a:spcBef>
                  <a:spcAft>
                    <a:spcPts val="0"/>
                  </a:spcAft>
                </a:pPr>
                <a:r>
                  <a:rPr lang="en-US" sz="600" b="1" dirty="0" smtClean="0">
                    <a:solidFill>
                      <a:prstClr val="black"/>
                    </a:solidFill>
                    <a:latin typeface="Arial Narrow" panose="020B0606020202030204" pitchFamily="34" charset="0"/>
                    <a:ea typeface="+mn-ea"/>
                    <a:cs typeface="+mn-cs"/>
                  </a:rPr>
                  <a:t>0</a:t>
                </a:r>
                <a:endParaRPr lang="en-US" sz="600" b="1" dirty="0">
                  <a:solidFill>
                    <a:prstClr val="black"/>
                  </a:solidFill>
                  <a:latin typeface="Arial Narrow" panose="020B0606020202030204" pitchFamily="34" charset="0"/>
                  <a:ea typeface="+mn-ea"/>
                  <a:cs typeface="+mn-cs"/>
                </a:endParaRPr>
              </a:p>
            </p:txBody>
          </p:sp>
          <p:sp>
            <p:nvSpPr>
              <p:cNvPr id="581" name="TextBox 580"/>
              <p:cNvSpPr txBox="1"/>
              <p:nvPr/>
            </p:nvSpPr>
            <p:spPr>
              <a:xfrm>
                <a:off x="1103913" y="492615"/>
                <a:ext cx="252895" cy="184666"/>
              </a:xfrm>
              <a:prstGeom prst="rect">
                <a:avLst/>
              </a:prstGeom>
              <a:noFill/>
            </p:spPr>
            <p:txBody>
              <a:bodyPr wrap="square" rtlCol="0">
                <a:spAutoFit/>
              </a:bodyPr>
              <a:lstStyle/>
              <a:p>
                <a:pPr eaLnBrk="1" fontAlgn="auto" hangingPunct="1">
                  <a:spcBef>
                    <a:spcPts val="0"/>
                  </a:spcBef>
                  <a:spcAft>
                    <a:spcPts val="0"/>
                  </a:spcAft>
                </a:pPr>
                <a:r>
                  <a:rPr lang="en-US" sz="600" b="1" dirty="0" smtClean="0">
                    <a:solidFill>
                      <a:prstClr val="black"/>
                    </a:solidFill>
                    <a:latin typeface="Arial Narrow" panose="020B0606020202030204" pitchFamily="34" charset="0"/>
                    <a:ea typeface="+mn-ea"/>
                    <a:cs typeface="+mn-cs"/>
                  </a:rPr>
                  <a:t>6</a:t>
                </a:r>
                <a:endParaRPr lang="en-US" sz="600" b="1" dirty="0">
                  <a:solidFill>
                    <a:prstClr val="black"/>
                  </a:solidFill>
                  <a:latin typeface="Arial Narrow" panose="020B0606020202030204" pitchFamily="34" charset="0"/>
                  <a:ea typeface="+mn-ea"/>
                  <a:cs typeface="+mn-cs"/>
                </a:endParaRPr>
              </a:p>
            </p:txBody>
          </p:sp>
          <p:sp>
            <p:nvSpPr>
              <p:cNvPr id="582" name="TextBox 581"/>
              <p:cNvSpPr txBox="1"/>
              <p:nvPr/>
            </p:nvSpPr>
            <p:spPr>
              <a:xfrm>
                <a:off x="1350737" y="492615"/>
                <a:ext cx="319423" cy="184666"/>
              </a:xfrm>
              <a:prstGeom prst="rect">
                <a:avLst/>
              </a:prstGeom>
              <a:noFill/>
            </p:spPr>
            <p:txBody>
              <a:bodyPr wrap="square" rtlCol="0">
                <a:spAutoFit/>
              </a:bodyPr>
              <a:lstStyle/>
              <a:p>
                <a:pPr eaLnBrk="1" fontAlgn="auto" hangingPunct="1">
                  <a:spcBef>
                    <a:spcPts val="0"/>
                  </a:spcBef>
                  <a:spcAft>
                    <a:spcPts val="0"/>
                  </a:spcAft>
                </a:pPr>
                <a:r>
                  <a:rPr lang="en-US" sz="600" b="1" dirty="0" smtClean="0">
                    <a:solidFill>
                      <a:prstClr val="black"/>
                    </a:solidFill>
                    <a:latin typeface="Arial Narrow" panose="020B0606020202030204" pitchFamily="34" charset="0"/>
                    <a:ea typeface="+mn-ea"/>
                    <a:cs typeface="+mn-cs"/>
                  </a:rPr>
                  <a:t>10</a:t>
                </a:r>
                <a:endParaRPr lang="en-US" sz="600" b="1" dirty="0">
                  <a:solidFill>
                    <a:prstClr val="black"/>
                  </a:solidFill>
                  <a:latin typeface="Arial Narrow" panose="020B0606020202030204" pitchFamily="34" charset="0"/>
                  <a:ea typeface="+mn-ea"/>
                  <a:cs typeface="+mn-cs"/>
                </a:endParaRPr>
              </a:p>
            </p:txBody>
          </p:sp>
          <p:sp>
            <p:nvSpPr>
              <p:cNvPr id="583" name="TextBox 582"/>
              <p:cNvSpPr txBox="1"/>
              <p:nvPr/>
            </p:nvSpPr>
            <p:spPr>
              <a:xfrm>
                <a:off x="1510448" y="492615"/>
                <a:ext cx="319423" cy="184666"/>
              </a:xfrm>
              <a:prstGeom prst="rect">
                <a:avLst/>
              </a:prstGeom>
              <a:noFill/>
            </p:spPr>
            <p:txBody>
              <a:bodyPr wrap="square" rtlCol="0">
                <a:spAutoFit/>
              </a:bodyPr>
              <a:lstStyle/>
              <a:p>
                <a:pPr eaLnBrk="1" fontAlgn="auto" hangingPunct="1">
                  <a:spcBef>
                    <a:spcPts val="0"/>
                  </a:spcBef>
                  <a:spcAft>
                    <a:spcPts val="0"/>
                  </a:spcAft>
                </a:pPr>
                <a:r>
                  <a:rPr lang="en-US" sz="600" b="1" dirty="0" smtClean="0">
                    <a:solidFill>
                      <a:prstClr val="black"/>
                    </a:solidFill>
                    <a:latin typeface="Arial Narrow" panose="020B0606020202030204" pitchFamily="34" charset="0"/>
                    <a:ea typeface="+mn-ea"/>
                    <a:cs typeface="+mn-cs"/>
                  </a:rPr>
                  <a:t>12</a:t>
                </a:r>
                <a:endParaRPr lang="en-US" sz="600" b="1" dirty="0">
                  <a:solidFill>
                    <a:prstClr val="black"/>
                  </a:solidFill>
                  <a:latin typeface="Arial Narrow" panose="020B0606020202030204" pitchFamily="34" charset="0"/>
                  <a:ea typeface="+mn-ea"/>
                  <a:cs typeface="+mn-cs"/>
                </a:endParaRPr>
              </a:p>
            </p:txBody>
          </p:sp>
          <p:sp>
            <p:nvSpPr>
              <p:cNvPr id="584" name="TextBox 583"/>
              <p:cNvSpPr txBox="1"/>
              <p:nvPr/>
            </p:nvSpPr>
            <p:spPr>
              <a:xfrm>
                <a:off x="1670159" y="492615"/>
                <a:ext cx="319423" cy="184666"/>
              </a:xfrm>
              <a:prstGeom prst="rect">
                <a:avLst/>
              </a:prstGeom>
              <a:noFill/>
            </p:spPr>
            <p:txBody>
              <a:bodyPr wrap="square" rtlCol="0">
                <a:spAutoFit/>
              </a:bodyPr>
              <a:lstStyle/>
              <a:p>
                <a:pPr eaLnBrk="1" fontAlgn="auto" hangingPunct="1">
                  <a:spcBef>
                    <a:spcPts val="0"/>
                  </a:spcBef>
                  <a:spcAft>
                    <a:spcPts val="0"/>
                  </a:spcAft>
                </a:pPr>
                <a:r>
                  <a:rPr lang="en-US" sz="600" b="1" dirty="0" smtClean="0">
                    <a:solidFill>
                      <a:prstClr val="black"/>
                    </a:solidFill>
                    <a:latin typeface="Arial Narrow" panose="020B0606020202030204" pitchFamily="34" charset="0"/>
                    <a:ea typeface="+mn-ea"/>
                    <a:cs typeface="+mn-cs"/>
                  </a:rPr>
                  <a:t>14</a:t>
                </a:r>
                <a:endParaRPr lang="en-US" sz="600" b="1" dirty="0">
                  <a:solidFill>
                    <a:prstClr val="black"/>
                  </a:solidFill>
                  <a:latin typeface="Arial Narrow" panose="020B0606020202030204" pitchFamily="34" charset="0"/>
                  <a:ea typeface="+mn-ea"/>
                  <a:cs typeface="+mn-cs"/>
                </a:endParaRPr>
              </a:p>
            </p:txBody>
          </p:sp>
          <p:sp>
            <p:nvSpPr>
              <p:cNvPr id="586" name="TextBox 585"/>
              <p:cNvSpPr txBox="1"/>
              <p:nvPr/>
            </p:nvSpPr>
            <p:spPr>
              <a:xfrm>
                <a:off x="801218" y="822658"/>
                <a:ext cx="1218378" cy="215444"/>
              </a:xfrm>
              <a:prstGeom prst="rect">
                <a:avLst/>
              </a:prstGeom>
              <a:solidFill>
                <a:schemeClr val="bg1"/>
              </a:solidFill>
            </p:spPr>
            <p:txBody>
              <a:bodyPr wrap="square" rtlCol="0">
                <a:spAutoFit/>
              </a:bodyPr>
              <a:lstStyle/>
              <a:p>
                <a:pPr eaLnBrk="1" fontAlgn="auto" hangingPunct="1">
                  <a:spcBef>
                    <a:spcPts val="0"/>
                  </a:spcBef>
                  <a:spcAft>
                    <a:spcPts val="0"/>
                  </a:spcAft>
                </a:pPr>
                <a:r>
                  <a:rPr lang="en-US" sz="800" dirty="0" smtClean="0">
                    <a:solidFill>
                      <a:srgbClr val="0070C0"/>
                    </a:solidFill>
                    <a:latin typeface="Arial Narrow" panose="020B0606020202030204" pitchFamily="34" charset="0"/>
                    <a:ea typeface="+mn-ea"/>
                    <a:cs typeface="+mn-cs"/>
                  </a:rPr>
                  <a:t>Officers/Volunteers</a:t>
                </a:r>
                <a:endParaRPr lang="en-US" sz="800" dirty="0">
                  <a:solidFill>
                    <a:srgbClr val="0070C0"/>
                  </a:solidFill>
                  <a:latin typeface="Arial Narrow" panose="020B0606020202030204" pitchFamily="34" charset="0"/>
                  <a:ea typeface="+mn-ea"/>
                  <a:cs typeface="+mn-cs"/>
                </a:endParaRPr>
              </a:p>
            </p:txBody>
          </p:sp>
          <p:sp>
            <p:nvSpPr>
              <p:cNvPr id="588" name="Rectangle 587"/>
              <p:cNvSpPr/>
              <p:nvPr/>
            </p:nvSpPr>
            <p:spPr>
              <a:xfrm>
                <a:off x="747975" y="836797"/>
                <a:ext cx="64327" cy="22621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1" fontAlgn="auto" hangingPunct="1">
                  <a:spcBef>
                    <a:spcPts val="0"/>
                  </a:spcBef>
                  <a:spcAft>
                    <a:spcPts val="0"/>
                  </a:spcAft>
                </a:pPr>
                <a:endParaRPr lang="en-US" sz="1800">
                  <a:solidFill>
                    <a:prstClr val="white"/>
                  </a:solidFill>
                </a:endParaRPr>
              </a:p>
            </p:txBody>
          </p:sp>
        </p:grpSp>
        <p:grpSp>
          <p:nvGrpSpPr>
            <p:cNvPr id="543" name="Group 542"/>
            <p:cNvGrpSpPr/>
            <p:nvPr/>
          </p:nvGrpSpPr>
          <p:grpSpPr>
            <a:xfrm>
              <a:off x="305112" y="985735"/>
              <a:ext cx="1682134" cy="570401"/>
              <a:chOff x="376239" y="492615"/>
              <a:chExt cx="1682134" cy="570401"/>
            </a:xfrm>
          </p:grpSpPr>
          <p:pic>
            <p:nvPicPr>
              <p:cNvPr id="559" name="Picture 55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5400000">
                <a:off x="1025200" y="-83266"/>
                <a:ext cx="384211" cy="1682134"/>
              </a:xfrm>
              <a:prstGeom prst="rect">
                <a:avLst/>
              </a:prstGeom>
              <a:solidFill>
                <a:schemeClr val="bg1"/>
              </a:solidFill>
            </p:spPr>
          </p:pic>
          <p:sp>
            <p:nvSpPr>
              <p:cNvPr id="560" name="barometer_pull"/>
              <p:cNvSpPr/>
              <p:nvPr/>
            </p:nvSpPr>
            <p:spPr>
              <a:xfrm rot="5400000">
                <a:off x="696596" y="708840"/>
                <a:ext cx="98715" cy="45719"/>
              </a:xfrm>
              <a:prstGeom prst="rect">
                <a:avLst/>
              </a:prstGeom>
              <a:solidFill>
                <a:srgbClr val="0070C0"/>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1" fontAlgn="auto" hangingPunct="1">
                  <a:spcBef>
                    <a:spcPts val="0"/>
                  </a:spcBef>
                  <a:spcAft>
                    <a:spcPts val="0"/>
                  </a:spcAft>
                </a:pPr>
                <a:r>
                  <a:rPr lang="en-US" sz="1000" dirty="0" smtClean="0">
                    <a:solidFill>
                      <a:prstClr val="white"/>
                    </a:solidFill>
                    <a:latin typeface="Arial Narrow" panose="020B0606020202030204" pitchFamily="34" charset="0"/>
                  </a:rPr>
                  <a:t> </a:t>
                </a:r>
                <a:endParaRPr lang="en-US" sz="1000" dirty="0">
                  <a:solidFill>
                    <a:prstClr val="white"/>
                  </a:solidFill>
                  <a:latin typeface="Arial Narrow" panose="020B0606020202030204" pitchFamily="34" charset="0"/>
                </a:endParaRPr>
              </a:p>
            </p:txBody>
          </p:sp>
          <p:sp>
            <p:nvSpPr>
              <p:cNvPr id="561" name="Oval 560"/>
              <p:cNvSpPr/>
              <p:nvPr/>
            </p:nvSpPr>
            <p:spPr>
              <a:xfrm>
                <a:off x="440656" y="617164"/>
                <a:ext cx="298400" cy="223481"/>
              </a:xfrm>
              <a:prstGeom prst="ellipse">
                <a:avLst/>
              </a:prstGeom>
              <a:solidFill>
                <a:srgbClr val="0070C0"/>
              </a:solidFill>
              <a:ln>
                <a:noFill/>
              </a:ln>
              <a:scene3d>
                <a:camera prst="orthographicFront"/>
                <a:lightRig rig="threePt" dir="t"/>
              </a:scene3d>
              <a:sp3d>
                <a:bevelT w="9525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1" fontAlgn="auto" hangingPunct="1">
                  <a:spcBef>
                    <a:spcPts val="0"/>
                  </a:spcBef>
                  <a:spcAft>
                    <a:spcPts val="0"/>
                  </a:spcAft>
                </a:pPr>
                <a:endParaRPr lang="en-US" sz="1000">
                  <a:solidFill>
                    <a:prstClr val="white"/>
                  </a:solidFill>
                  <a:latin typeface="Arial Narrow" panose="020B0606020202030204" pitchFamily="34" charset="0"/>
                </a:endParaRPr>
              </a:p>
            </p:txBody>
          </p:sp>
          <p:sp>
            <p:nvSpPr>
              <p:cNvPr id="562" name="Oval 561"/>
              <p:cNvSpPr/>
              <p:nvPr/>
            </p:nvSpPr>
            <p:spPr>
              <a:xfrm>
                <a:off x="493765" y="639078"/>
                <a:ext cx="199937" cy="9865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1" fontAlgn="auto" hangingPunct="1">
                  <a:spcBef>
                    <a:spcPts val="0"/>
                  </a:spcBef>
                  <a:spcAft>
                    <a:spcPts val="0"/>
                  </a:spcAft>
                </a:pPr>
                <a:endParaRPr lang="en-US" sz="1000">
                  <a:solidFill>
                    <a:prstClr val="white"/>
                  </a:solidFill>
                  <a:latin typeface="Arial Narrow" panose="020B0606020202030204" pitchFamily="34" charset="0"/>
                </a:endParaRPr>
              </a:p>
            </p:txBody>
          </p:sp>
          <p:sp>
            <p:nvSpPr>
              <p:cNvPr id="563" name="TextBox 562"/>
              <p:cNvSpPr txBox="1"/>
              <p:nvPr/>
            </p:nvSpPr>
            <p:spPr>
              <a:xfrm>
                <a:off x="956074" y="492615"/>
                <a:ext cx="216603" cy="184666"/>
              </a:xfrm>
              <a:prstGeom prst="rect">
                <a:avLst/>
              </a:prstGeom>
              <a:noFill/>
            </p:spPr>
            <p:txBody>
              <a:bodyPr wrap="square" rtlCol="0">
                <a:spAutoFit/>
              </a:bodyPr>
              <a:lstStyle/>
              <a:p>
                <a:pPr eaLnBrk="1" fontAlgn="auto" hangingPunct="1">
                  <a:spcBef>
                    <a:spcPts val="0"/>
                  </a:spcBef>
                  <a:spcAft>
                    <a:spcPts val="0"/>
                  </a:spcAft>
                </a:pPr>
                <a:r>
                  <a:rPr lang="en-US" sz="600" b="1" dirty="0" smtClean="0">
                    <a:solidFill>
                      <a:prstClr val="black"/>
                    </a:solidFill>
                    <a:latin typeface="Arial Narrow" panose="020B0606020202030204" pitchFamily="34" charset="0"/>
                    <a:ea typeface="+mn-ea"/>
                    <a:cs typeface="+mn-cs"/>
                  </a:rPr>
                  <a:t>4</a:t>
                </a:r>
                <a:endParaRPr lang="en-US" sz="600" b="1" dirty="0">
                  <a:solidFill>
                    <a:prstClr val="black"/>
                  </a:solidFill>
                  <a:latin typeface="Arial Narrow" panose="020B0606020202030204" pitchFamily="34" charset="0"/>
                  <a:ea typeface="+mn-ea"/>
                  <a:cs typeface="+mn-cs"/>
                </a:endParaRPr>
              </a:p>
            </p:txBody>
          </p:sp>
          <p:sp>
            <p:nvSpPr>
              <p:cNvPr id="564" name="TextBox 563"/>
              <p:cNvSpPr txBox="1"/>
              <p:nvPr/>
            </p:nvSpPr>
            <p:spPr>
              <a:xfrm>
                <a:off x="1233183" y="492615"/>
                <a:ext cx="247250" cy="184666"/>
              </a:xfrm>
              <a:prstGeom prst="rect">
                <a:avLst/>
              </a:prstGeom>
              <a:noFill/>
            </p:spPr>
            <p:txBody>
              <a:bodyPr wrap="square" rtlCol="0">
                <a:spAutoFit/>
              </a:bodyPr>
              <a:lstStyle/>
              <a:p>
                <a:pPr eaLnBrk="1" fontAlgn="auto" hangingPunct="1">
                  <a:spcBef>
                    <a:spcPts val="0"/>
                  </a:spcBef>
                  <a:spcAft>
                    <a:spcPts val="0"/>
                  </a:spcAft>
                </a:pPr>
                <a:r>
                  <a:rPr lang="en-US" sz="600" b="1" dirty="0" smtClean="0">
                    <a:solidFill>
                      <a:prstClr val="black"/>
                    </a:solidFill>
                    <a:latin typeface="Arial Narrow" panose="020B0606020202030204" pitchFamily="34" charset="0"/>
                    <a:ea typeface="+mn-ea"/>
                    <a:cs typeface="+mn-cs"/>
                  </a:rPr>
                  <a:t>8</a:t>
                </a:r>
                <a:endParaRPr lang="en-US" sz="600" b="1" dirty="0">
                  <a:solidFill>
                    <a:prstClr val="black"/>
                  </a:solidFill>
                  <a:latin typeface="Arial Narrow" panose="020B0606020202030204" pitchFamily="34" charset="0"/>
                  <a:ea typeface="+mn-ea"/>
                  <a:cs typeface="+mn-cs"/>
                </a:endParaRPr>
              </a:p>
            </p:txBody>
          </p:sp>
          <p:sp>
            <p:nvSpPr>
              <p:cNvPr id="565" name="TextBox 564"/>
              <p:cNvSpPr txBox="1"/>
              <p:nvPr/>
            </p:nvSpPr>
            <p:spPr>
              <a:xfrm>
                <a:off x="812302" y="492615"/>
                <a:ext cx="217216" cy="184666"/>
              </a:xfrm>
              <a:prstGeom prst="rect">
                <a:avLst/>
              </a:prstGeom>
              <a:noFill/>
            </p:spPr>
            <p:txBody>
              <a:bodyPr wrap="square" rtlCol="0">
                <a:spAutoFit/>
              </a:bodyPr>
              <a:lstStyle/>
              <a:p>
                <a:pPr eaLnBrk="1" fontAlgn="auto" hangingPunct="1">
                  <a:spcBef>
                    <a:spcPts val="0"/>
                  </a:spcBef>
                  <a:spcAft>
                    <a:spcPts val="0"/>
                  </a:spcAft>
                </a:pPr>
                <a:r>
                  <a:rPr lang="en-US" sz="600" b="1" dirty="0" smtClean="0">
                    <a:solidFill>
                      <a:prstClr val="black"/>
                    </a:solidFill>
                    <a:latin typeface="Arial Narrow" panose="020B0606020202030204" pitchFamily="34" charset="0"/>
                    <a:ea typeface="+mn-ea"/>
                    <a:cs typeface="+mn-cs"/>
                  </a:rPr>
                  <a:t>2</a:t>
                </a:r>
                <a:endParaRPr lang="en-US" sz="600" b="1" dirty="0">
                  <a:solidFill>
                    <a:prstClr val="black"/>
                  </a:solidFill>
                  <a:latin typeface="Arial Narrow" panose="020B0606020202030204" pitchFamily="34" charset="0"/>
                  <a:ea typeface="+mn-ea"/>
                  <a:cs typeface="+mn-cs"/>
                </a:endParaRPr>
              </a:p>
            </p:txBody>
          </p:sp>
          <p:sp>
            <p:nvSpPr>
              <p:cNvPr id="566" name="TextBox 565"/>
              <p:cNvSpPr txBox="1"/>
              <p:nvPr/>
            </p:nvSpPr>
            <p:spPr>
              <a:xfrm>
                <a:off x="660386" y="492615"/>
                <a:ext cx="230586" cy="184666"/>
              </a:xfrm>
              <a:prstGeom prst="rect">
                <a:avLst/>
              </a:prstGeom>
              <a:noFill/>
            </p:spPr>
            <p:txBody>
              <a:bodyPr wrap="square" rtlCol="0">
                <a:spAutoFit/>
              </a:bodyPr>
              <a:lstStyle/>
              <a:p>
                <a:pPr eaLnBrk="1" fontAlgn="auto" hangingPunct="1">
                  <a:spcBef>
                    <a:spcPts val="0"/>
                  </a:spcBef>
                  <a:spcAft>
                    <a:spcPts val="0"/>
                  </a:spcAft>
                </a:pPr>
                <a:r>
                  <a:rPr lang="en-US" sz="600" b="1" dirty="0" smtClean="0">
                    <a:solidFill>
                      <a:prstClr val="black"/>
                    </a:solidFill>
                    <a:latin typeface="Arial Narrow" panose="020B0606020202030204" pitchFamily="34" charset="0"/>
                    <a:ea typeface="+mn-ea"/>
                    <a:cs typeface="+mn-cs"/>
                  </a:rPr>
                  <a:t>0</a:t>
                </a:r>
                <a:endParaRPr lang="en-US" sz="600" b="1" dirty="0">
                  <a:solidFill>
                    <a:prstClr val="black"/>
                  </a:solidFill>
                  <a:latin typeface="Arial Narrow" panose="020B0606020202030204" pitchFamily="34" charset="0"/>
                  <a:ea typeface="+mn-ea"/>
                  <a:cs typeface="+mn-cs"/>
                </a:endParaRPr>
              </a:p>
            </p:txBody>
          </p:sp>
          <p:sp>
            <p:nvSpPr>
              <p:cNvPr id="567" name="TextBox 566"/>
              <p:cNvSpPr txBox="1"/>
              <p:nvPr/>
            </p:nvSpPr>
            <p:spPr>
              <a:xfrm>
                <a:off x="1077882" y="497563"/>
                <a:ext cx="252895" cy="184666"/>
              </a:xfrm>
              <a:prstGeom prst="rect">
                <a:avLst/>
              </a:prstGeom>
              <a:noFill/>
            </p:spPr>
            <p:txBody>
              <a:bodyPr wrap="square" rtlCol="0">
                <a:spAutoFit/>
              </a:bodyPr>
              <a:lstStyle/>
              <a:p>
                <a:pPr eaLnBrk="1" fontAlgn="auto" hangingPunct="1">
                  <a:spcBef>
                    <a:spcPts val="0"/>
                  </a:spcBef>
                  <a:spcAft>
                    <a:spcPts val="0"/>
                  </a:spcAft>
                </a:pPr>
                <a:r>
                  <a:rPr lang="en-US" sz="600" b="1" dirty="0" smtClean="0">
                    <a:solidFill>
                      <a:prstClr val="black"/>
                    </a:solidFill>
                    <a:latin typeface="Arial Narrow" panose="020B0606020202030204" pitchFamily="34" charset="0"/>
                    <a:ea typeface="+mn-ea"/>
                    <a:cs typeface="+mn-cs"/>
                  </a:rPr>
                  <a:t>6</a:t>
                </a:r>
                <a:endParaRPr lang="en-US" sz="600" b="1" dirty="0">
                  <a:solidFill>
                    <a:prstClr val="black"/>
                  </a:solidFill>
                  <a:latin typeface="Arial Narrow" panose="020B0606020202030204" pitchFamily="34" charset="0"/>
                  <a:ea typeface="+mn-ea"/>
                  <a:cs typeface="+mn-cs"/>
                </a:endParaRPr>
              </a:p>
            </p:txBody>
          </p:sp>
          <p:sp>
            <p:nvSpPr>
              <p:cNvPr id="568" name="TextBox 567"/>
              <p:cNvSpPr txBox="1"/>
              <p:nvPr/>
            </p:nvSpPr>
            <p:spPr>
              <a:xfrm>
                <a:off x="1350737" y="492615"/>
                <a:ext cx="319423" cy="184666"/>
              </a:xfrm>
              <a:prstGeom prst="rect">
                <a:avLst/>
              </a:prstGeom>
              <a:noFill/>
            </p:spPr>
            <p:txBody>
              <a:bodyPr wrap="square" rtlCol="0">
                <a:spAutoFit/>
              </a:bodyPr>
              <a:lstStyle/>
              <a:p>
                <a:pPr eaLnBrk="1" fontAlgn="auto" hangingPunct="1">
                  <a:spcBef>
                    <a:spcPts val="0"/>
                  </a:spcBef>
                  <a:spcAft>
                    <a:spcPts val="0"/>
                  </a:spcAft>
                </a:pPr>
                <a:r>
                  <a:rPr lang="en-US" sz="600" b="1" dirty="0" smtClean="0">
                    <a:solidFill>
                      <a:prstClr val="black"/>
                    </a:solidFill>
                    <a:latin typeface="Arial Narrow" panose="020B0606020202030204" pitchFamily="34" charset="0"/>
                    <a:ea typeface="+mn-ea"/>
                    <a:cs typeface="+mn-cs"/>
                  </a:rPr>
                  <a:t>10</a:t>
                </a:r>
                <a:endParaRPr lang="en-US" sz="600" b="1" dirty="0">
                  <a:solidFill>
                    <a:prstClr val="black"/>
                  </a:solidFill>
                  <a:latin typeface="Arial Narrow" panose="020B0606020202030204" pitchFamily="34" charset="0"/>
                  <a:ea typeface="+mn-ea"/>
                  <a:cs typeface="+mn-cs"/>
                </a:endParaRPr>
              </a:p>
            </p:txBody>
          </p:sp>
          <p:sp>
            <p:nvSpPr>
              <p:cNvPr id="569" name="TextBox 568"/>
              <p:cNvSpPr txBox="1"/>
              <p:nvPr/>
            </p:nvSpPr>
            <p:spPr>
              <a:xfrm>
                <a:off x="1510448" y="492615"/>
                <a:ext cx="319423" cy="184666"/>
              </a:xfrm>
              <a:prstGeom prst="rect">
                <a:avLst/>
              </a:prstGeom>
              <a:noFill/>
            </p:spPr>
            <p:txBody>
              <a:bodyPr wrap="square" rtlCol="0">
                <a:spAutoFit/>
              </a:bodyPr>
              <a:lstStyle/>
              <a:p>
                <a:pPr eaLnBrk="1" fontAlgn="auto" hangingPunct="1">
                  <a:spcBef>
                    <a:spcPts val="0"/>
                  </a:spcBef>
                  <a:spcAft>
                    <a:spcPts val="0"/>
                  </a:spcAft>
                </a:pPr>
                <a:r>
                  <a:rPr lang="en-US" sz="600" b="1" dirty="0" smtClean="0">
                    <a:solidFill>
                      <a:prstClr val="black"/>
                    </a:solidFill>
                    <a:latin typeface="Arial Narrow" panose="020B0606020202030204" pitchFamily="34" charset="0"/>
                    <a:ea typeface="+mn-ea"/>
                    <a:cs typeface="+mn-cs"/>
                  </a:rPr>
                  <a:t>12</a:t>
                </a:r>
                <a:endParaRPr lang="en-US" sz="600" b="1" dirty="0">
                  <a:solidFill>
                    <a:prstClr val="black"/>
                  </a:solidFill>
                  <a:latin typeface="Arial Narrow" panose="020B0606020202030204" pitchFamily="34" charset="0"/>
                  <a:ea typeface="+mn-ea"/>
                  <a:cs typeface="+mn-cs"/>
                </a:endParaRPr>
              </a:p>
            </p:txBody>
          </p:sp>
          <p:sp>
            <p:nvSpPr>
              <p:cNvPr id="570" name="TextBox 569"/>
              <p:cNvSpPr txBox="1"/>
              <p:nvPr/>
            </p:nvSpPr>
            <p:spPr>
              <a:xfrm>
                <a:off x="1670159" y="492615"/>
                <a:ext cx="319423" cy="184666"/>
              </a:xfrm>
              <a:prstGeom prst="rect">
                <a:avLst/>
              </a:prstGeom>
              <a:noFill/>
            </p:spPr>
            <p:txBody>
              <a:bodyPr wrap="square" rtlCol="0">
                <a:spAutoFit/>
              </a:bodyPr>
              <a:lstStyle/>
              <a:p>
                <a:pPr eaLnBrk="1" fontAlgn="auto" hangingPunct="1">
                  <a:spcBef>
                    <a:spcPts val="0"/>
                  </a:spcBef>
                  <a:spcAft>
                    <a:spcPts val="0"/>
                  </a:spcAft>
                </a:pPr>
                <a:r>
                  <a:rPr lang="en-US" sz="600" b="1" dirty="0" smtClean="0">
                    <a:solidFill>
                      <a:prstClr val="black"/>
                    </a:solidFill>
                    <a:latin typeface="Arial Narrow" panose="020B0606020202030204" pitchFamily="34" charset="0"/>
                    <a:ea typeface="+mn-ea"/>
                    <a:cs typeface="+mn-cs"/>
                  </a:rPr>
                  <a:t>14</a:t>
                </a:r>
                <a:endParaRPr lang="en-US" sz="600" b="1" dirty="0">
                  <a:solidFill>
                    <a:prstClr val="black"/>
                  </a:solidFill>
                  <a:latin typeface="Arial Narrow" panose="020B0606020202030204" pitchFamily="34" charset="0"/>
                  <a:ea typeface="+mn-ea"/>
                  <a:cs typeface="+mn-cs"/>
                </a:endParaRPr>
              </a:p>
            </p:txBody>
          </p:sp>
          <p:sp>
            <p:nvSpPr>
              <p:cNvPr id="571" name="TextBox 570"/>
              <p:cNvSpPr txBox="1"/>
              <p:nvPr/>
            </p:nvSpPr>
            <p:spPr>
              <a:xfrm>
                <a:off x="787420" y="823369"/>
                <a:ext cx="1195139" cy="215444"/>
              </a:xfrm>
              <a:prstGeom prst="rect">
                <a:avLst/>
              </a:prstGeom>
              <a:solidFill>
                <a:schemeClr val="bg1"/>
              </a:solidFill>
            </p:spPr>
            <p:txBody>
              <a:bodyPr wrap="square" rtlCol="0">
                <a:spAutoFit/>
              </a:bodyPr>
              <a:lstStyle/>
              <a:p>
                <a:pPr eaLnBrk="1" fontAlgn="auto" hangingPunct="1">
                  <a:spcBef>
                    <a:spcPts val="0"/>
                  </a:spcBef>
                  <a:spcAft>
                    <a:spcPts val="0"/>
                  </a:spcAft>
                </a:pPr>
                <a:r>
                  <a:rPr lang="en-US" sz="800" dirty="0" smtClean="0">
                    <a:solidFill>
                      <a:srgbClr val="0070C0"/>
                    </a:solidFill>
                    <a:latin typeface="Arial Narrow" panose="020B0606020202030204" pitchFamily="34" charset="0"/>
                    <a:ea typeface="+mn-ea"/>
                    <a:cs typeface="+mn-cs"/>
                  </a:rPr>
                  <a:t>2015 Talks</a:t>
                </a:r>
                <a:endParaRPr lang="en-US" sz="800" dirty="0">
                  <a:solidFill>
                    <a:srgbClr val="0070C0"/>
                  </a:solidFill>
                  <a:latin typeface="Arial Narrow" panose="020B0606020202030204" pitchFamily="34" charset="0"/>
                  <a:ea typeface="+mn-ea"/>
                  <a:cs typeface="+mn-cs"/>
                </a:endParaRPr>
              </a:p>
            </p:txBody>
          </p:sp>
          <p:sp>
            <p:nvSpPr>
              <p:cNvPr id="572" name="Rectangle 571"/>
              <p:cNvSpPr/>
              <p:nvPr/>
            </p:nvSpPr>
            <p:spPr>
              <a:xfrm>
                <a:off x="747975" y="836797"/>
                <a:ext cx="64327" cy="22621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1" fontAlgn="auto" hangingPunct="1">
                  <a:spcBef>
                    <a:spcPts val="0"/>
                  </a:spcBef>
                  <a:spcAft>
                    <a:spcPts val="0"/>
                  </a:spcAft>
                </a:pPr>
                <a:endParaRPr lang="en-US" sz="1800">
                  <a:solidFill>
                    <a:prstClr val="white"/>
                  </a:solidFill>
                </a:endParaRPr>
              </a:p>
            </p:txBody>
          </p:sp>
        </p:grpSp>
        <p:grpSp>
          <p:nvGrpSpPr>
            <p:cNvPr id="544" name="Group 543"/>
            <p:cNvGrpSpPr/>
            <p:nvPr/>
          </p:nvGrpSpPr>
          <p:grpSpPr>
            <a:xfrm>
              <a:off x="305111" y="1483079"/>
              <a:ext cx="1682134" cy="558299"/>
              <a:chOff x="376239" y="504717"/>
              <a:chExt cx="1682134" cy="558299"/>
            </a:xfrm>
          </p:grpSpPr>
          <p:pic>
            <p:nvPicPr>
              <p:cNvPr id="549" name="Picture 54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5400000">
                <a:off x="1025200" y="-83266"/>
                <a:ext cx="384211" cy="1682134"/>
              </a:xfrm>
              <a:prstGeom prst="rect">
                <a:avLst/>
              </a:prstGeom>
              <a:solidFill>
                <a:schemeClr val="bg1"/>
              </a:solidFill>
            </p:spPr>
          </p:pic>
          <p:sp>
            <p:nvSpPr>
              <p:cNvPr id="550" name="barometer_pull"/>
              <p:cNvSpPr/>
              <p:nvPr/>
            </p:nvSpPr>
            <p:spPr>
              <a:xfrm rot="5400000">
                <a:off x="739333" y="676372"/>
                <a:ext cx="88446" cy="120924"/>
              </a:xfrm>
              <a:prstGeom prst="rect">
                <a:avLst/>
              </a:prstGeom>
              <a:solidFill>
                <a:srgbClr val="0070C0"/>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1" fontAlgn="auto" hangingPunct="1">
                  <a:spcBef>
                    <a:spcPts val="0"/>
                  </a:spcBef>
                  <a:spcAft>
                    <a:spcPts val="0"/>
                  </a:spcAft>
                </a:pPr>
                <a:r>
                  <a:rPr lang="en-US" sz="1000" dirty="0" smtClean="0">
                    <a:solidFill>
                      <a:prstClr val="white"/>
                    </a:solidFill>
                    <a:latin typeface="Arial Narrow" panose="020B0606020202030204" pitchFamily="34" charset="0"/>
                  </a:rPr>
                  <a:t> </a:t>
                </a:r>
                <a:endParaRPr lang="en-US" sz="1000" dirty="0">
                  <a:solidFill>
                    <a:prstClr val="white"/>
                  </a:solidFill>
                  <a:latin typeface="Arial Narrow" panose="020B0606020202030204" pitchFamily="34" charset="0"/>
                </a:endParaRPr>
              </a:p>
            </p:txBody>
          </p:sp>
          <p:sp>
            <p:nvSpPr>
              <p:cNvPr id="551" name="Oval 550"/>
              <p:cNvSpPr/>
              <p:nvPr/>
            </p:nvSpPr>
            <p:spPr>
              <a:xfrm>
                <a:off x="440656" y="617164"/>
                <a:ext cx="298400" cy="223481"/>
              </a:xfrm>
              <a:prstGeom prst="ellipse">
                <a:avLst/>
              </a:prstGeom>
              <a:solidFill>
                <a:srgbClr val="0070C0"/>
              </a:solidFill>
              <a:ln>
                <a:noFill/>
              </a:ln>
              <a:scene3d>
                <a:camera prst="orthographicFront"/>
                <a:lightRig rig="threePt" dir="t"/>
              </a:scene3d>
              <a:sp3d>
                <a:bevelT w="9525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1" fontAlgn="auto" hangingPunct="1">
                  <a:spcBef>
                    <a:spcPts val="0"/>
                  </a:spcBef>
                  <a:spcAft>
                    <a:spcPts val="0"/>
                  </a:spcAft>
                </a:pPr>
                <a:endParaRPr lang="en-US" sz="1000">
                  <a:solidFill>
                    <a:prstClr val="white"/>
                  </a:solidFill>
                  <a:latin typeface="Arial Narrow" panose="020B0606020202030204" pitchFamily="34" charset="0"/>
                </a:endParaRPr>
              </a:p>
            </p:txBody>
          </p:sp>
          <p:sp>
            <p:nvSpPr>
              <p:cNvPr id="552" name="Oval 551"/>
              <p:cNvSpPr/>
              <p:nvPr/>
            </p:nvSpPr>
            <p:spPr>
              <a:xfrm>
                <a:off x="493765" y="639078"/>
                <a:ext cx="199937" cy="9865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1" fontAlgn="auto" hangingPunct="1">
                  <a:spcBef>
                    <a:spcPts val="0"/>
                  </a:spcBef>
                  <a:spcAft>
                    <a:spcPts val="0"/>
                  </a:spcAft>
                </a:pPr>
                <a:endParaRPr lang="en-US" sz="1000">
                  <a:solidFill>
                    <a:prstClr val="white"/>
                  </a:solidFill>
                  <a:latin typeface="Arial Narrow" panose="020B0606020202030204" pitchFamily="34" charset="0"/>
                </a:endParaRPr>
              </a:p>
            </p:txBody>
          </p:sp>
          <p:sp>
            <p:nvSpPr>
              <p:cNvPr id="553" name="TextBox 552"/>
              <p:cNvSpPr txBox="1"/>
              <p:nvPr/>
            </p:nvSpPr>
            <p:spPr>
              <a:xfrm>
                <a:off x="1174932" y="509864"/>
                <a:ext cx="371641" cy="184666"/>
              </a:xfrm>
              <a:prstGeom prst="rect">
                <a:avLst/>
              </a:prstGeom>
              <a:noFill/>
            </p:spPr>
            <p:txBody>
              <a:bodyPr wrap="square" rtlCol="0">
                <a:spAutoFit/>
              </a:bodyPr>
              <a:lstStyle/>
              <a:p>
                <a:pPr eaLnBrk="1" fontAlgn="auto" hangingPunct="1">
                  <a:spcBef>
                    <a:spcPts val="0"/>
                  </a:spcBef>
                  <a:spcAft>
                    <a:spcPts val="0"/>
                  </a:spcAft>
                </a:pPr>
                <a:r>
                  <a:rPr lang="en-US" sz="600" b="1" dirty="0" smtClean="0">
                    <a:solidFill>
                      <a:prstClr val="black"/>
                    </a:solidFill>
                    <a:latin typeface="Arial Narrow" panose="020B0606020202030204" pitchFamily="34" charset="0"/>
                    <a:ea typeface="+mn-ea"/>
                    <a:cs typeface="+mn-cs"/>
                  </a:rPr>
                  <a:t>$2K</a:t>
                </a:r>
                <a:endParaRPr lang="en-US" sz="600" b="1" dirty="0">
                  <a:solidFill>
                    <a:prstClr val="black"/>
                  </a:solidFill>
                  <a:latin typeface="Arial Narrow" panose="020B0606020202030204" pitchFamily="34" charset="0"/>
                  <a:ea typeface="+mn-ea"/>
                  <a:cs typeface="+mn-cs"/>
                </a:endParaRPr>
              </a:p>
            </p:txBody>
          </p:sp>
          <p:sp>
            <p:nvSpPr>
              <p:cNvPr id="554" name="TextBox 553"/>
              <p:cNvSpPr txBox="1"/>
              <p:nvPr/>
            </p:nvSpPr>
            <p:spPr>
              <a:xfrm>
                <a:off x="869295" y="508248"/>
                <a:ext cx="352090" cy="184666"/>
              </a:xfrm>
              <a:prstGeom prst="rect">
                <a:avLst/>
              </a:prstGeom>
              <a:noFill/>
            </p:spPr>
            <p:txBody>
              <a:bodyPr wrap="square" rtlCol="0">
                <a:spAutoFit/>
              </a:bodyPr>
              <a:lstStyle/>
              <a:p>
                <a:pPr eaLnBrk="1" fontAlgn="auto" hangingPunct="1">
                  <a:spcBef>
                    <a:spcPts val="0"/>
                  </a:spcBef>
                  <a:spcAft>
                    <a:spcPts val="0"/>
                  </a:spcAft>
                </a:pPr>
                <a:r>
                  <a:rPr lang="en-US" sz="600" b="1" dirty="0" smtClean="0">
                    <a:solidFill>
                      <a:prstClr val="black"/>
                    </a:solidFill>
                    <a:latin typeface="Arial Narrow" panose="020B0606020202030204" pitchFamily="34" charset="0"/>
                    <a:ea typeface="+mn-ea"/>
                    <a:cs typeface="+mn-cs"/>
                  </a:rPr>
                  <a:t>$1K</a:t>
                </a:r>
                <a:endParaRPr lang="en-US" sz="600" b="1" dirty="0">
                  <a:solidFill>
                    <a:prstClr val="black"/>
                  </a:solidFill>
                  <a:latin typeface="Arial Narrow" panose="020B0606020202030204" pitchFamily="34" charset="0"/>
                  <a:ea typeface="+mn-ea"/>
                  <a:cs typeface="+mn-cs"/>
                </a:endParaRPr>
              </a:p>
            </p:txBody>
          </p:sp>
          <p:sp>
            <p:nvSpPr>
              <p:cNvPr id="555" name="TextBox 554"/>
              <p:cNvSpPr txBox="1"/>
              <p:nvPr/>
            </p:nvSpPr>
            <p:spPr>
              <a:xfrm>
                <a:off x="1421621" y="504717"/>
                <a:ext cx="417759" cy="184666"/>
              </a:xfrm>
              <a:prstGeom prst="rect">
                <a:avLst/>
              </a:prstGeom>
              <a:noFill/>
            </p:spPr>
            <p:txBody>
              <a:bodyPr wrap="square" rtlCol="0">
                <a:spAutoFit/>
              </a:bodyPr>
              <a:lstStyle/>
              <a:p>
                <a:pPr eaLnBrk="1" fontAlgn="auto" hangingPunct="1">
                  <a:spcBef>
                    <a:spcPts val="0"/>
                  </a:spcBef>
                  <a:spcAft>
                    <a:spcPts val="0"/>
                  </a:spcAft>
                </a:pPr>
                <a:r>
                  <a:rPr lang="en-US" sz="600" b="1" dirty="0" smtClean="0">
                    <a:solidFill>
                      <a:prstClr val="black"/>
                    </a:solidFill>
                    <a:latin typeface="Arial Narrow" panose="020B0606020202030204" pitchFamily="34" charset="0"/>
                    <a:ea typeface="+mn-ea"/>
                    <a:cs typeface="+mn-cs"/>
                  </a:rPr>
                  <a:t>$3K</a:t>
                </a:r>
                <a:endParaRPr lang="en-US" sz="600" b="1" dirty="0">
                  <a:solidFill>
                    <a:prstClr val="black"/>
                  </a:solidFill>
                  <a:latin typeface="Arial Narrow" panose="020B0606020202030204" pitchFamily="34" charset="0"/>
                  <a:ea typeface="+mn-ea"/>
                  <a:cs typeface="+mn-cs"/>
                </a:endParaRPr>
              </a:p>
            </p:txBody>
          </p:sp>
          <p:sp>
            <p:nvSpPr>
              <p:cNvPr id="556" name="TextBox 555"/>
              <p:cNvSpPr txBox="1"/>
              <p:nvPr/>
            </p:nvSpPr>
            <p:spPr>
              <a:xfrm>
                <a:off x="1727888" y="514494"/>
                <a:ext cx="319423" cy="184666"/>
              </a:xfrm>
              <a:prstGeom prst="rect">
                <a:avLst/>
              </a:prstGeom>
              <a:noFill/>
            </p:spPr>
            <p:txBody>
              <a:bodyPr wrap="square" rtlCol="0">
                <a:spAutoFit/>
              </a:bodyPr>
              <a:lstStyle/>
              <a:p>
                <a:pPr eaLnBrk="1" fontAlgn="auto" hangingPunct="1">
                  <a:spcBef>
                    <a:spcPts val="0"/>
                  </a:spcBef>
                  <a:spcAft>
                    <a:spcPts val="0"/>
                  </a:spcAft>
                </a:pPr>
                <a:r>
                  <a:rPr lang="en-US" sz="600" b="1" dirty="0" smtClean="0">
                    <a:solidFill>
                      <a:prstClr val="black"/>
                    </a:solidFill>
                    <a:latin typeface="Arial Narrow" panose="020B0606020202030204" pitchFamily="34" charset="0"/>
                    <a:ea typeface="+mn-ea"/>
                    <a:cs typeface="+mn-cs"/>
                  </a:rPr>
                  <a:t>$4K</a:t>
                </a:r>
                <a:endParaRPr lang="en-US" sz="600" b="1" dirty="0">
                  <a:solidFill>
                    <a:prstClr val="black"/>
                  </a:solidFill>
                  <a:latin typeface="Arial Narrow" panose="020B0606020202030204" pitchFamily="34" charset="0"/>
                  <a:ea typeface="+mn-ea"/>
                  <a:cs typeface="+mn-cs"/>
                </a:endParaRPr>
              </a:p>
            </p:txBody>
          </p:sp>
          <p:sp>
            <p:nvSpPr>
              <p:cNvPr id="557" name="TextBox 556"/>
              <p:cNvSpPr txBox="1"/>
              <p:nvPr/>
            </p:nvSpPr>
            <p:spPr>
              <a:xfrm>
                <a:off x="787420" y="823369"/>
                <a:ext cx="1195139" cy="215444"/>
              </a:xfrm>
              <a:prstGeom prst="rect">
                <a:avLst/>
              </a:prstGeom>
              <a:solidFill>
                <a:schemeClr val="bg1"/>
              </a:solidFill>
            </p:spPr>
            <p:txBody>
              <a:bodyPr wrap="square" rtlCol="0">
                <a:spAutoFit/>
              </a:bodyPr>
              <a:lstStyle/>
              <a:p>
                <a:pPr eaLnBrk="1" fontAlgn="auto" hangingPunct="1">
                  <a:spcBef>
                    <a:spcPts val="0"/>
                  </a:spcBef>
                  <a:spcAft>
                    <a:spcPts val="0"/>
                  </a:spcAft>
                </a:pPr>
                <a:r>
                  <a:rPr lang="en-US" sz="800" dirty="0" smtClean="0">
                    <a:solidFill>
                      <a:srgbClr val="0070C0"/>
                    </a:solidFill>
                    <a:latin typeface="Arial Narrow" panose="020B0606020202030204" pitchFamily="34" charset="0"/>
                    <a:ea typeface="+mn-ea"/>
                    <a:cs typeface="+mn-cs"/>
                  </a:rPr>
                  <a:t>2015 Operating Funds</a:t>
                </a:r>
                <a:endParaRPr lang="en-US" sz="800" dirty="0">
                  <a:solidFill>
                    <a:srgbClr val="0070C0"/>
                  </a:solidFill>
                  <a:latin typeface="Arial Narrow" panose="020B0606020202030204" pitchFamily="34" charset="0"/>
                  <a:ea typeface="+mn-ea"/>
                  <a:cs typeface="+mn-cs"/>
                </a:endParaRPr>
              </a:p>
            </p:txBody>
          </p:sp>
          <p:sp>
            <p:nvSpPr>
              <p:cNvPr id="558" name="Rectangle 557"/>
              <p:cNvSpPr/>
              <p:nvPr/>
            </p:nvSpPr>
            <p:spPr>
              <a:xfrm>
                <a:off x="747975" y="836797"/>
                <a:ext cx="64327" cy="22621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1" fontAlgn="auto" hangingPunct="1">
                  <a:spcBef>
                    <a:spcPts val="0"/>
                  </a:spcBef>
                  <a:spcAft>
                    <a:spcPts val="0"/>
                  </a:spcAft>
                </a:pPr>
                <a:endParaRPr lang="en-US" sz="1800">
                  <a:solidFill>
                    <a:prstClr val="white"/>
                  </a:solidFill>
                </a:endParaRPr>
              </a:p>
            </p:txBody>
          </p:sp>
        </p:grpSp>
        <p:sp>
          <p:nvSpPr>
            <p:cNvPr id="545" name="Oval 544"/>
            <p:cNvSpPr/>
            <p:nvPr/>
          </p:nvSpPr>
          <p:spPr>
            <a:xfrm>
              <a:off x="1217130" y="708346"/>
              <a:ext cx="59531" cy="47845"/>
            </a:xfrm>
            <a:prstGeom prst="ellipse">
              <a:avLst/>
            </a:prstGeom>
            <a:solidFill>
              <a:srgbClr val="FF000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1" fontAlgn="auto" hangingPunct="1">
                <a:spcBef>
                  <a:spcPts val="0"/>
                </a:spcBef>
                <a:spcAft>
                  <a:spcPts val="0"/>
                </a:spcAft>
              </a:pPr>
              <a:endParaRPr lang="en-US" sz="1800">
                <a:solidFill>
                  <a:prstClr val="white"/>
                </a:solidFill>
              </a:endParaRPr>
            </a:p>
          </p:txBody>
        </p:sp>
        <p:sp>
          <p:nvSpPr>
            <p:cNvPr id="546" name="Oval 545"/>
            <p:cNvSpPr/>
            <p:nvPr/>
          </p:nvSpPr>
          <p:spPr>
            <a:xfrm>
              <a:off x="871114" y="1190745"/>
              <a:ext cx="59531" cy="47845"/>
            </a:xfrm>
            <a:prstGeom prst="ellipse">
              <a:avLst/>
            </a:prstGeom>
            <a:solidFill>
              <a:srgbClr val="FF000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1" fontAlgn="auto" hangingPunct="1">
                <a:spcBef>
                  <a:spcPts val="0"/>
                </a:spcBef>
                <a:spcAft>
                  <a:spcPts val="0"/>
                </a:spcAft>
              </a:pPr>
              <a:endParaRPr lang="en-US" sz="1800">
                <a:solidFill>
                  <a:prstClr val="white"/>
                </a:solidFill>
              </a:endParaRPr>
            </a:p>
          </p:txBody>
        </p:sp>
        <p:sp>
          <p:nvSpPr>
            <p:cNvPr id="547" name="Oval 546"/>
            <p:cNvSpPr/>
            <p:nvPr/>
          </p:nvSpPr>
          <p:spPr>
            <a:xfrm>
              <a:off x="1217130" y="1677522"/>
              <a:ext cx="59531" cy="47845"/>
            </a:xfrm>
            <a:prstGeom prst="ellipse">
              <a:avLst/>
            </a:prstGeom>
            <a:solidFill>
              <a:srgbClr val="FF000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1" fontAlgn="auto" hangingPunct="1">
                <a:spcBef>
                  <a:spcPts val="0"/>
                </a:spcBef>
                <a:spcAft>
                  <a:spcPts val="0"/>
                </a:spcAft>
              </a:pPr>
              <a:endParaRPr lang="en-US" sz="1800">
                <a:solidFill>
                  <a:prstClr val="white"/>
                </a:solidFill>
              </a:endParaRPr>
            </a:p>
          </p:txBody>
        </p:sp>
        <p:sp>
          <p:nvSpPr>
            <p:cNvPr id="548" name="Rectangle 547"/>
            <p:cNvSpPr/>
            <p:nvPr/>
          </p:nvSpPr>
          <p:spPr>
            <a:xfrm>
              <a:off x="113024" y="119063"/>
              <a:ext cx="2144917" cy="2038350"/>
            </a:xfrm>
            <a:prstGeom prst="rect">
              <a:avLst/>
            </a:prstGeom>
            <a:noFill/>
            <a:ln>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1" fontAlgn="auto" hangingPunct="1">
                <a:spcBef>
                  <a:spcPts val="0"/>
                </a:spcBef>
                <a:spcAft>
                  <a:spcPts val="0"/>
                </a:spcAft>
              </a:pPr>
              <a:endParaRPr lang="en-US" sz="1800">
                <a:solidFill>
                  <a:prstClr val="white"/>
                </a:solidFill>
              </a:endParaRPr>
            </a:p>
          </p:txBody>
        </p:sp>
      </p:grpSp>
      <p:sp>
        <p:nvSpPr>
          <p:cNvPr id="590" name="TextBox 589"/>
          <p:cNvSpPr txBox="1"/>
          <p:nvPr/>
        </p:nvSpPr>
        <p:spPr>
          <a:xfrm>
            <a:off x="7546278" y="2336609"/>
            <a:ext cx="768544" cy="369332"/>
          </a:xfrm>
          <a:prstGeom prst="rect">
            <a:avLst/>
          </a:prstGeom>
          <a:noFill/>
        </p:spPr>
        <p:txBody>
          <a:bodyPr wrap="none" rtlCol="0">
            <a:spAutoFit/>
            <a:scene3d>
              <a:camera prst="orthographicFront"/>
              <a:lightRig rig="soft" dir="t">
                <a:rot lat="0" lon="0" rev="15600000"/>
              </a:lightRig>
            </a:scene3d>
            <a:sp3d extrusionH="57150" prstMaterial="softEdge">
              <a:bevelT w="25400" h="38100"/>
            </a:sp3d>
          </a:bodyPr>
          <a:lstStyle/>
          <a:p>
            <a:pPr algn="ctr" eaLnBrk="1" fontAlgn="auto" hangingPunct="1">
              <a:spcBef>
                <a:spcPts val="0"/>
              </a:spcBef>
              <a:spcAft>
                <a:spcPts val="0"/>
              </a:spcAft>
            </a:pPr>
            <a:r>
              <a:rPr lang="en-US" sz="1800" b="1" dirty="0" smtClean="0">
                <a:ln/>
                <a:solidFill>
                  <a:srgbClr val="7F8FA9"/>
                </a:solidFill>
                <a:latin typeface="Calibri" panose="020F0502020204030204"/>
                <a:ea typeface="+mn-ea"/>
                <a:cs typeface="+mn-cs"/>
              </a:rPr>
              <a:t>LMAG</a:t>
            </a:r>
            <a:endParaRPr lang="en-US" sz="1800" b="1" dirty="0">
              <a:ln/>
              <a:solidFill>
                <a:srgbClr val="7F8FA9"/>
              </a:solidFill>
              <a:latin typeface="Calibri" panose="020F0502020204030204"/>
              <a:ea typeface="+mn-ea"/>
              <a:cs typeface="+mn-cs"/>
            </a:endParaRPr>
          </a:p>
        </p:txBody>
      </p:sp>
      <p:grpSp>
        <p:nvGrpSpPr>
          <p:cNvPr id="591" name="Group 590"/>
          <p:cNvGrpSpPr/>
          <p:nvPr/>
        </p:nvGrpSpPr>
        <p:grpSpPr>
          <a:xfrm>
            <a:off x="6997553" y="2656294"/>
            <a:ext cx="1682134" cy="570401"/>
            <a:chOff x="376239" y="492615"/>
            <a:chExt cx="1682134" cy="570401"/>
          </a:xfrm>
        </p:grpSpPr>
        <p:pic>
          <p:nvPicPr>
            <p:cNvPr id="622" name="Picture 62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5400000">
              <a:off x="1025200" y="-83266"/>
              <a:ext cx="384211" cy="1682134"/>
            </a:xfrm>
            <a:prstGeom prst="rect">
              <a:avLst/>
            </a:prstGeom>
            <a:solidFill>
              <a:schemeClr val="bg1"/>
            </a:solidFill>
          </p:spPr>
        </p:pic>
        <p:sp>
          <p:nvSpPr>
            <p:cNvPr id="623" name="barometer_pull"/>
            <p:cNvSpPr/>
            <p:nvPr/>
          </p:nvSpPr>
          <p:spPr>
            <a:xfrm rot="5400000">
              <a:off x="799626" y="605808"/>
              <a:ext cx="98715" cy="251780"/>
            </a:xfrm>
            <a:prstGeom prst="rect">
              <a:avLst/>
            </a:prstGeom>
            <a:solidFill>
              <a:srgbClr val="0070C0"/>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1" fontAlgn="auto" hangingPunct="1">
                <a:spcBef>
                  <a:spcPts val="0"/>
                </a:spcBef>
                <a:spcAft>
                  <a:spcPts val="0"/>
                </a:spcAft>
              </a:pPr>
              <a:r>
                <a:rPr lang="en-US" sz="1000" dirty="0" smtClean="0">
                  <a:solidFill>
                    <a:prstClr val="white"/>
                  </a:solidFill>
                  <a:latin typeface="Arial Narrow" panose="020B0606020202030204" pitchFamily="34" charset="0"/>
                </a:rPr>
                <a:t> </a:t>
              </a:r>
              <a:endParaRPr lang="en-US" sz="1000" dirty="0">
                <a:solidFill>
                  <a:prstClr val="white"/>
                </a:solidFill>
                <a:latin typeface="Arial Narrow" panose="020B0606020202030204" pitchFamily="34" charset="0"/>
              </a:endParaRPr>
            </a:p>
          </p:txBody>
        </p:sp>
        <p:sp>
          <p:nvSpPr>
            <p:cNvPr id="624" name="Oval 623"/>
            <p:cNvSpPr/>
            <p:nvPr/>
          </p:nvSpPr>
          <p:spPr>
            <a:xfrm>
              <a:off x="440656" y="617164"/>
              <a:ext cx="298400" cy="223481"/>
            </a:xfrm>
            <a:prstGeom prst="ellipse">
              <a:avLst/>
            </a:prstGeom>
            <a:solidFill>
              <a:srgbClr val="0070C0"/>
            </a:solidFill>
            <a:ln>
              <a:noFill/>
            </a:ln>
            <a:scene3d>
              <a:camera prst="orthographicFront"/>
              <a:lightRig rig="threePt" dir="t"/>
            </a:scene3d>
            <a:sp3d>
              <a:bevelT w="9525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1" fontAlgn="auto" hangingPunct="1">
                <a:spcBef>
                  <a:spcPts val="0"/>
                </a:spcBef>
                <a:spcAft>
                  <a:spcPts val="0"/>
                </a:spcAft>
              </a:pPr>
              <a:endParaRPr lang="en-US" sz="1000">
                <a:solidFill>
                  <a:prstClr val="white"/>
                </a:solidFill>
                <a:latin typeface="Arial Narrow" panose="020B0606020202030204" pitchFamily="34" charset="0"/>
              </a:endParaRPr>
            </a:p>
          </p:txBody>
        </p:sp>
        <p:sp>
          <p:nvSpPr>
            <p:cNvPr id="625" name="Oval 624"/>
            <p:cNvSpPr/>
            <p:nvPr/>
          </p:nvSpPr>
          <p:spPr>
            <a:xfrm>
              <a:off x="493765" y="639078"/>
              <a:ext cx="199937" cy="9865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1" fontAlgn="auto" hangingPunct="1">
                <a:spcBef>
                  <a:spcPts val="0"/>
                </a:spcBef>
                <a:spcAft>
                  <a:spcPts val="0"/>
                </a:spcAft>
              </a:pPr>
              <a:endParaRPr lang="en-US" sz="1000">
                <a:solidFill>
                  <a:prstClr val="white"/>
                </a:solidFill>
                <a:latin typeface="Arial Narrow" panose="020B0606020202030204" pitchFamily="34" charset="0"/>
              </a:endParaRPr>
            </a:p>
          </p:txBody>
        </p:sp>
        <p:sp>
          <p:nvSpPr>
            <p:cNvPr id="626" name="TextBox 625"/>
            <p:cNvSpPr txBox="1"/>
            <p:nvPr/>
          </p:nvSpPr>
          <p:spPr>
            <a:xfrm>
              <a:off x="956074" y="492615"/>
              <a:ext cx="216603" cy="184666"/>
            </a:xfrm>
            <a:prstGeom prst="rect">
              <a:avLst/>
            </a:prstGeom>
            <a:noFill/>
          </p:spPr>
          <p:txBody>
            <a:bodyPr wrap="square" rtlCol="0">
              <a:spAutoFit/>
            </a:bodyPr>
            <a:lstStyle/>
            <a:p>
              <a:pPr eaLnBrk="1" fontAlgn="auto" hangingPunct="1">
                <a:spcBef>
                  <a:spcPts val="0"/>
                </a:spcBef>
                <a:spcAft>
                  <a:spcPts val="0"/>
                </a:spcAft>
              </a:pPr>
              <a:r>
                <a:rPr lang="en-US" sz="600" b="1" dirty="0" smtClean="0">
                  <a:solidFill>
                    <a:prstClr val="black"/>
                  </a:solidFill>
                  <a:latin typeface="Arial Narrow" panose="020B0606020202030204" pitchFamily="34" charset="0"/>
                  <a:ea typeface="+mn-ea"/>
                  <a:cs typeface="+mn-cs"/>
                </a:rPr>
                <a:t>4</a:t>
              </a:r>
              <a:endParaRPr lang="en-US" sz="600" b="1" dirty="0">
                <a:solidFill>
                  <a:prstClr val="black"/>
                </a:solidFill>
                <a:latin typeface="Arial Narrow" panose="020B0606020202030204" pitchFamily="34" charset="0"/>
                <a:ea typeface="+mn-ea"/>
                <a:cs typeface="+mn-cs"/>
              </a:endParaRPr>
            </a:p>
          </p:txBody>
        </p:sp>
        <p:sp>
          <p:nvSpPr>
            <p:cNvPr id="627" name="TextBox 626"/>
            <p:cNvSpPr txBox="1"/>
            <p:nvPr/>
          </p:nvSpPr>
          <p:spPr>
            <a:xfrm>
              <a:off x="1233183" y="492615"/>
              <a:ext cx="247250" cy="184666"/>
            </a:xfrm>
            <a:prstGeom prst="rect">
              <a:avLst/>
            </a:prstGeom>
            <a:noFill/>
          </p:spPr>
          <p:txBody>
            <a:bodyPr wrap="square" rtlCol="0">
              <a:spAutoFit/>
            </a:bodyPr>
            <a:lstStyle/>
            <a:p>
              <a:pPr eaLnBrk="1" fontAlgn="auto" hangingPunct="1">
                <a:spcBef>
                  <a:spcPts val="0"/>
                </a:spcBef>
                <a:spcAft>
                  <a:spcPts val="0"/>
                </a:spcAft>
              </a:pPr>
              <a:r>
                <a:rPr lang="en-US" sz="600" b="1" dirty="0" smtClean="0">
                  <a:solidFill>
                    <a:prstClr val="black"/>
                  </a:solidFill>
                  <a:latin typeface="Arial Narrow" panose="020B0606020202030204" pitchFamily="34" charset="0"/>
                  <a:ea typeface="+mn-ea"/>
                  <a:cs typeface="+mn-cs"/>
                </a:rPr>
                <a:t>8</a:t>
              </a:r>
              <a:endParaRPr lang="en-US" sz="600" b="1" dirty="0">
                <a:solidFill>
                  <a:prstClr val="black"/>
                </a:solidFill>
                <a:latin typeface="Arial Narrow" panose="020B0606020202030204" pitchFamily="34" charset="0"/>
                <a:ea typeface="+mn-ea"/>
                <a:cs typeface="+mn-cs"/>
              </a:endParaRPr>
            </a:p>
          </p:txBody>
        </p:sp>
        <p:sp>
          <p:nvSpPr>
            <p:cNvPr id="628" name="TextBox 627"/>
            <p:cNvSpPr txBox="1"/>
            <p:nvPr/>
          </p:nvSpPr>
          <p:spPr>
            <a:xfrm>
              <a:off x="812302" y="492615"/>
              <a:ext cx="217216" cy="184666"/>
            </a:xfrm>
            <a:prstGeom prst="rect">
              <a:avLst/>
            </a:prstGeom>
            <a:noFill/>
          </p:spPr>
          <p:txBody>
            <a:bodyPr wrap="square" rtlCol="0">
              <a:spAutoFit/>
            </a:bodyPr>
            <a:lstStyle/>
            <a:p>
              <a:pPr eaLnBrk="1" fontAlgn="auto" hangingPunct="1">
                <a:spcBef>
                  <a:spcPts val="0"/>
                </a:spcBef>
                <a:spcAft>
                  <a:spcPts val="0"/>
                </a:spcAft>
              </a:pPr>
              <a:r>
                <a:rPr lang="en-US" sz="600" b="1" dirty="0" smtClean="0">
                  <a:solidFill>
                    <a:prstClr val="black"/>
                  </a:solidFill>
                  <a:latin typeface="Arial Narrow" panose="020B0606020202030204" pitchFamily="34" charset="0"/>
                  <a:ea typeface="+mn-ea"/>
                  <a:cs typeface="+mn-cs"/>
                </a:rPr>
                <a:t>2</a:t>
              </a:r>
              <a:endParaRPr lang="en-US" sz="600" b="1" dirty="0">
                <a:solidFill>
                  <a:prstClr val="black"/>
                </a:solidFill>
                <a:latin typeface="Arial Narrow" panose="020B0606020202030204" pitchFamily="34" charset="0"/>
                <a:ea typeface="+mn-ea"/>
                <a:cs typeface="+mn-cs"/>
              </a:endParaRPr>
            </a:p>
          </p:txBody>
        </p:sp>
        <p:sp>
          <p:nvSpPr>
            <p:cNvPr id="629" name="TextBox 628"/>
            <p:cNvSpPr txBox="1"/>
            <p:nvPr/>
          </p:nvSpPr>
          <p:spPr>
            <a:xfrm>
              <a:off x="660386" y="492615"/>
              <a:ext cx="230586" cy="184666"/>
            </a:xfrm>
            <a:prstGeom prst="rect">
              <a:avLst/>
            </a:prstGeom>
            <a:noFill/>
          </p:spPr>
          <p:txBody>
            <a:bodyPr wrap="square" rtlCol="0">
              <a:spAutoFit/>
            </a:bodyPr>
            <a:lstStyle/>
            <a:p>
              <a:pPr eaLnBrk="1" fontAlgn="auto" hangingPunct="1">
                <a:spcBef>
                  <a:spcPts val="0"/>
                </a:spcBef>
                <a:spcAft>
                  <a:spcPts val="0"/>
                </a:spcAft>
              </a:pPr>
              <a:r>
                <a:rPr lang="en-US" sz="600" b="1" dirty="0" smtClean="0">
                  <a:solidFill>
                    <a:prstClr val="black"/>
                  </a:solidFill>
                  <a:latin typeface="Arial Narrow" panose="020B0606020202030204" pitchFamily="34" charset="0"/>
                  <a:ea typeface="+mn-ea"/>
                  <a:cs typeface="+mn-cs"/>
                </a:rPr>
                <a:t>0</a:t>
              </a:r>
              <a:endParaRPr lang="en-US" sz="600" b="1" dirty="0">
                <a:solidFill>
                  <a:prstClr val="black"/>
                </a:solidFill>
                <a:latin typeface="Arial Narrow" panose="020B0606020202030204" pitchFamily="34" charset="0"/>
                <a:ea typeface="+mn-ea"/>
                <a:cs typeface="+mn-cs"/>
              </a:endParaRPr>
            </a:p>
          </p:txBody>
        </p:sp>
        <p:sp>
          <p:nvSpPr>
            <p:cNvPr id="630" name="TextBox 629"/>
            <p:cNvSpPr txBox="1"/>
            <p:nvPr/>
          </p:nvSpPr>
          <p:spPr>
            <a:xfrm>
              <a:off x="1103913" y="492615"/>
              <a:ext cx="252895" cy="184666"/>
            </a:xfrm>
            <a:prstGeom prst="rect">
              <a:avLst/>
            </a:prstGeom>
            <a:noFill/>
          </p:spPr>
          <p:txBody>
            <a:bodyPr wrap="square" rtlCol="0">
              <a:spAutoFit/>
            </a:bodyPr>
            <a:lstStyle/>
            <a:p>
              <a:pPr eaLnBrk="1" fontAlgn="auto" hangingPunct="1">
                <a:spcBef>
                  <a:spcPts val="0"/>
                </a:spcBef>
                <a:spcAft>
                  <a:spcPts val="0"/>
                </a:spcAft>
              </a:pPr>
              <a:r>
                <a:rPr lang="en-US" sz="600" b="1" dirty="0" smtClean="0">
                  <a:solidFill>
                    <a:prstClr val="black"/>
                  </a:solidFill>
                  <a:latin typeface="Arial Narrow" panose="020B0606020202030204" pitchFamily="34" charset="0"/>
                  <a:ea typeface="+mn-ea"/>
                  <a:cs typeface="+mn-cs"/>
                </a:rPr>
                <a:t>6</a:t>
              </a:r>
              <a:endParaRPr lang="en-US" sz="600" b="1" dirty="0">
                <a:solidFill>
                  <a:prstClr val="black"/>
                </a:solidFill>
                <a:latin typeface="Arial Narrow" panose="020B0606020202030204" pitchFamily="34" charset="0"/>
                <a:ea typeface="+mn-ea"/>
                <a:cs typeface="+mn-cs"/>
              </a:endParaRPr>
            </a:p>
          </p:txBody>
        </p:sp>
        <p:sp>
          <p:nvSpPr>
            <p:cNvPr id="631" name="TextBox 630"/>
            <p:cNvSpPr txBox="1"/>
            <p:nvPr/>
          </p:nvSpPr>
          <p:spPr>
            <a:xfrm>
              <a:off x="1350737" y="492615"/>
              <a:ext cx="319423" cy="184666"/>
            </a:xfrm>
            <a:prstGeom prst="rect">
              <a:avLst/>
            </a:prstGeom>
            <a:noFill/>
          </p:spPr>
          <p:txBody>
            <a:bodyPr wrap="square" rtlCol="0">
              <a:spAutoFit/>
            </a:bodyPr>
            <a:lstStyle/>
            <a:p>
              <a:pPr eaLnBrk="1" fontAlgn="auto" hangingPunct="1">
                <a:spcBef>
                  <a:spcPts val="0"/>
                </a:spcBef>
                <a:spcAft>
                  <a:spcPts val="0"/>
                </a:spcAft>
              </a:pPr>
              <a:r>
                <a:rPr lang="en-US" sz="600" b="1" dirty="0" smtClean="0">
                  <a:solidFill>
                    <a:prstClr val="black"/>
                  </a:solidFill>
                  <a:latin typeface="Arial Narrow" panose="020B0606020202030204" pitchFamily="34" charset="0"/>
                  <a:ea typeface="+mn-ea"/>
                  <a:cs typeface="+mn-cs"/>
                </a:rPr>
                <a:t>10</a:t>
              </a:r>
              <a:endParaRPr lang="en-US" sz="600" b="1" dirty="0">
                <a:solidFill>
                  <a:prstClr val="black"/>
                </a:solidFill>
                <a:latin typeface="Arial Narrow" panose="020B0606020202030204" pitchFamily="34" charset="0"/>
                <a:ea typeface="+mn-ea"/>
                <a:cs typeface="+mn-cs"/>
              </a:endParaRPr>
            </a:p>
          </p:txBody>
        </p:sp>
        <p:sp>
          <p:nvSpPr>
            <p:cNvPr id="632" name="TextBox 631"/>
            <p:cNvSpPr txBox="1"/>
            <p:nvPr/>
          </p:nvSpPr>
          <p:spPr>
            <a:xfrm>
              <a:off x="1510448" y="492615"/>
              <a:ext cx="319423" cy="184666"/>
            </a:xfrm>
            <a:prstGeom prst="rect">
              <a:avLst/>
            </a:prstGeom>
            <a:noFill/>
          </p:spPr>
          <p:txBody>
            <a:bodyPr wrap="square" rtlCol="0">
              <a:spAutoFit/>
            </a:bodyPr>
            <a:lstStyle/>
            <a:p>
              <a:pPr eaLnBrk="1" fontAlgn="auto" hangingPunct="1">
                <a:spcBef>
                  <a:spcPts val="0"/>
                </a:spcBef>
                <a:spcAft>
                  <a:spcPts val="0"/>
                </a:spcAft>
              </a:pPr>
              <a:r>
                <a:rPr lang="en-US" sz="600" b="1" dirty="0" smtClean="0">
                  <a:solidFill>
                    <a:prstClr val="black"/>
                  </a:solidFill>
                  <a:latin typeface="Arial Narrow" panose="020B0606020202030204" pitchFamily="34" charset="0"/>
                  <a:ea typeface="+mn-ea"/>
                  <a:cs typeface="+mn-cs"/>
                </a:rPr>
                <a:t>12</a:t>
              </a:r>
              <a:endParaRPr lang="en-US" sz="600" b="1" dirty="0">
                <a:solidFill>
                  <a:prstClr val="black"/>
                </a:solidFill>
                <a:latin typeface="Arial Narrow" panose="020B0606020202030204" pitchFamily="34" charset="0"/>
                <a:ea typeface="+mn-ea"/>
                <a:cs typeface="+mn-cs"/>
              </a:endParaRPr>
            </a:p>
          </p:txBody>
        </p:sp>
        <p:sp>
          <p:nvSpPr>
            <p:cNvPr id="633" name="TextBox 632"/>
            <p:cNvSpPr txBox="1"/>
            <p:nvPr/>
          </p:nvSpPr>
          <p:spPr>
            <a:xfrm>
              <a:off x="1670159" y="492615"/>
              <a:ext cx="319423" cy="184666"/>
            </a:xfrm>
            <a:prstGeom prst="rect">
              <a:avLst/>
            </a:prstGeom>
            <a:noFill/>
          </p:spPr>
          <p:txBody>
            <a:bodyPr wrap="square" rtlCol="0">
              <a:spAutoFit/>
            </a:bodyPr>
            <a:lstStyle/>
            <a:p>
              <a:pPr eaLnBrk="1" fontAlgn="auto" hangingPunct="1">
                <a:spcBef>
                  <a:spcPts val="0"/>
                </a:spcBef>
                <a:spcAft>
                  <a:spcPts val="0"/>
                </a:spcAft>
              </a:pPr>
              <a:r>
                <a:rPr lang="en-US" sz="600" b="1" dirty="0" smtClean="0">
                  <a:solidFill>
                    <a:prstClr val="black"/>
                  </a:solidFill>
                  <a:latin typeface="Arial Narrow" panose="020B0606020202030204" pitchFamily="34" charset="0"/>
                  <a:ea typeface="+mn-ea"/>
                  <a:cs typeface="+mn-cs"/>
                </a:rPr>
                <a:t>14</a:t>
              </a:r>
              <a:endParaRPr lang="en-US" sz="600" b="1" dirty="0">
                <a:solidFill>
                  <a:prstClr val="black"/>
                </a:solidFill>
                <a:latin typeface="Arial Narrow" panose="020B0606020202030204" pitchFamily="34" charset="0"/>
                <a:ea typeface="+mn-ea"/>
                <a:cs typeface="+mn-cs"/>
              </a:endParaRPr>
            </a:p>
          </p:txBody>
        </p:sp>
        <p:sp>
          <p:nvSpPr>
            <p:cNvPr id="635" name="TextBox 634"/>
            <p:cNvSpPr txBox="1"/>
            <p:nvPr/>
          </p:nvSpPr>
          <p:spPr>
            <a:xfrm>
              <a:off x="801218" y="822658"/>
              <a:ext cx="1188363" cy="215444"/>
            </a:xfrm>
            <a:prstGeom prst="rect">
              <a:avLst/>
            </a:prstGeom>
            <a:solidFill>
              <a:schemeClr val="bg1"/>
            </a:solidFill>
          </p:spPr>
          <p:txBody>
            <a:bodyPr wrap="square" rtlCol="0">
              <a:spAutoFit/>
            </a:bodyPr>
            <a:lstStyle/>
            <a:p>
              <a:pPr eaLnBrk="1" fontAlgn="auto" hangingPunct="1">
                <a:spcBef>
                  <a:spcPts val="0"/>
                </a:spcBef>
                <a:spcAft>
                  <a:spcPts val="0"/>
                </a:spcAft>
              </a:pPr>
              <a:r>
                <a:rPr lang="en-US" sz="800" dirty="0" smtClean="0">
                  <a:solidFill>
                    <a:srgbClr val="0070C0"/>
                  </a:solidFill>
                  <a:latin typeface="Arial Narrow" panose="020B0606020202030204" pitchFamily="34" charset="0"/>
                  <a:ea typeface="+mn-ea"/>
                  <a:cs typeface="+mn-cs"/>
                </a:rPr>
                <a:t>Officers/Volunteers</a:t>
              </a:r>
              <a:endParaRPr lang="en-US" sz="800" dirty="0">
                <a:solidFill>
                  <a:srgbClr val="0070C0"/>
                </a:solidFill>
                <a:latin typeface="Arial Narrow" panose="020B0606020202030204" pitchFamily="34" charset="0"/>
                <a:ea typeface="+mn-ea"/>
                <a:cs typeface="+mn-cs"/>
              </a:endParaRPr>
            </a:p>
          </p:txBody>
        </p:sp>
        <p:sp>
          <p:nvSpPr>
            <p:cNvPr id="637" name="Rectangle 636"/>
            <p:cNvSpPr/>
            <p:nvPr/>
          </p:nvSpPr>
          <p:spPr>
            <a:xfrm>
              <a:off x="747975" y="836797"/>
              <a:ext cx="64327" cy="22621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1" fontAlgn="auto" hangingPunct="1">
                <a:spcBef>
                  <a:spcPts val="0"/>
                </a:spcBef>
                <a:spcAft>
                  <a:spcPts val="0"/>
                </a:spcAft>
              </a:pPr>
              <a:endParaRPr lang="en-US" sz="1800">
                <a:solidFill>
                  <a:prstClr val="white"/>
                </a:solidFill>
              </a:endParaRPr>
            </a:p>
          </p:txBody>
        </p:sp>
      </p:grpSp>
      <p:grpSp>
        <p:nvGrpSpPr>
          <p:cNvPr id="592" name="Group 591"/>
          <p:cNvGrpSpPr/>
          <p:nvPr/>
        </p:nvGrpSpPr>
        <p:grpSpPr>
          <a:xfrm>
            <a:off x="6997552" y="3144651"/>
            <a:ext cx="1682134" cy="570401"/>
            <a:chOff x="376239" y="492615"/>
            <a:chExt cx="1682134" cy="570401"/>
          </a:xfrm>
        </p:grpSpPr>
        <p:pic>
          <p:nvPicPr>
            <p:cNvPr id="608" name="Picture 60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5400000">
              <a:off x="1025200" y="-83266"/>
              <a:ext cx="384211" cy="1682134"/>
            </a:xfrm>
            <a:prstGeom prst="rect">
              <a:avLst/>
            </a:prstGeom>
            <a:solidFill>
              <a:schemeClr val="bg1"/>
            </a:solidFill>
          </p:spPr>
        </p:pic>
        <p:sp>
          <p:nvSpPr>
            <p:cNvPr id="609" name="barometer_pull"/>
            <p:cNvSpPr/>
            <p:nvPr/>
          </p:nvSpPr>
          <p:spPr>
            <a:xfrm rot="5400000">
              <a:off x="1252783" y="152651"/>
              <a:ext cx="98715" cy="1158095"/>
            </a:xfrm>
            <a:prstGeom prst="rect">
              <a:avLst/>
            </a:prstGeom>
            <a:solidFill>
              <a:srgbClr val="0070C0"/>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1" fontAlgn="auto" hangingPunct="1">
                <a:spcBef>
                  <a:spcPts val="0"/>
                </a:spcBef>
                <a:spcAft>
                  <a:spcPts val="0"/>
                </a:spcAft>
              </a:pPr>
              <a:r>
                <a:rPr lang="en-US" sz="1000" dirty="0" smtClean="0">
                  <a:solidFill>
                    <a:prstClr val="white"/>
                  </a:solidFill>
                  <a:latin typeface="Arial Narrow" panose="020B0606020202030204" pitchFamily="34" charset="0"/>
                </a:rPr>
                <a:t> </a:t>
              </a:r>
              <a:endParaRPr lang="en-US" sz="1000" dirty="0">
                <a:solidFill>
                  <a:prstClr val="white"/>
                </a:solidFill>
                <a:latin typeface="Arial Narrow" panose="020B0606020202030204" pitchFamily="34" charset="0"/>
              </a:endParaRPr>
            </a:p>
          </p:txBody>
        </p:sp>
        <p:sp>
          <p:nvSpPr>
            <p:cNvPr id="610" name="Oval 609"/>
            <p:cNvSpPr/>
            <p:nvPr/>
          </p:nvSpPr>
          <p:spPr>
            <a:xfrm>
              <a:off x="440656" y="617164"/>
              <a:ext cx="298400" cy="223481"/>
            </a:xfrm>
            <a:prstGeom prst="ellipse">
              <a:avLst/>
            </a:prstGeom>
            <a:solidFill>
              <a:srgbClr val="0070C0"/>
            </a:solidFill>
            <a:ln>
              <a:noFill/>
            </a:ln>
            <a:scene3d>
              <a:camera prst="orthographicFront"/>
              <a:lightRig rig="threePt" dir="t"/>
            </a:scene3d>
            <a:sp3d>
              <a:bevelT w="9525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1" fontAlgn="auto" hangingPunct="1">
                <a:spcBef>
                  <a:spcPts val="0"/>
                </a:spcBef>
                <a:spcAft>
                  <a:spcPts val="0"/>
                </a:spcAft>
              </a:pPr>
              <a:endParaRPr lang="en-US" sz="1000">
                <a:solidFill>
                  <a:prstClr val="white"/>
                </a:solidFill>
                <a:latin typeface="Arial Narrow" panose="020B0606020202030204" pitchFamily="34" charset="0"/>
              </a:endParaRPr>
            </a:p>
          </p:txBody>
        </p:sp>
        <p:sp>
          <p:nvSpPr>
            <p:cNvPr id="611" name="Oval 610"/>
            <p:cNvSpPr/>
            <p:nvPr/>
          </p:nvSpPr>
          <p:spPr>
            <a:xfrm>
              <a:off x="493765" y="639078"/>
              <a:ext cx="199937" cy="9865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1" fontAlgn="auto" hangingPunct="1">
                <a:spcBef>
                  <a:spcPts val="0"/>
                </a:spcBef>
                <a:spcAft>
                  <a:spcPts val="0"/>
                </a:spcAft>
              </a:pPr>
              <a:endParaRPr lang="en-US" sz="1000">
                <a:solidFill>
                  <a:prstClr val="white"/>
                </a:solidFill>
                <a:latin typeface="Arial Narrow" panose="020B0606020202030204" pitchFamily="34" charset="0"/>
              </a:endParaRPr>
            </a:p>
          </p:txBody>
        </p:sp>
        <p:sp>
          <p:nvSpPr>
            <p:cNvPr id="612" name="TextBox 611"/>
            <p:cNvSpPr txBox="1"/>
            <p:nvPr/>
          </p:nvSpPr>
          <p:spPr>
            <a:xfrm>
              <a:off x="956074" y="492615"/>
              <a:ext cx="216603" cy="184666"/>
            </a:xfrm>
            <a:prstGeom prst="rect">
              <a:avLst/>
            </a:prstGeom>
            <a:noFill/>
          </p:spPr>
          <p:txBody>
            <a:bodyPr wrap="square" rtlCol="0">
              <a:spAutoFit/>
            </a:bodyPr>
            <a:lstStyle/>
            <a:p>
              <a:pPr eaLnBrk="1" fontAlgn="auto" hangingPunct="1">
                <a:spcBef>
                  <a:spcPts val="0"/>
                </a:spcBef>
                <a:spcAft>
                  <a:spcPts val="0"/>
                </a:spcAft>
              </a:pPr>
              <a:r>
                <a:rPr lang="en-US" sz="600" b="1" dirty="0" smtClean="0">
                  <a:solidFill>
                    <a:prstClr val="black"/>
                  </a:solidFill>
                  <a:latin typeface="Arial Narrow" panose="020B0606020202030204" pitchFamily="34" charset="0"/>
                  <a:ea typeface="+mn-ea"/>
                  <a:cs typeface="+mn-cs"/>
                </a:rPr>
                <a:t>4</a:t>
              </a:r>
              <a:endParaRPr lang="en-US" sz="600" b="1" dirty="0">
                <a:solidFill>
                  <a:prstClr val="black"/>
                </a:solidFill>
                <a:latin typeface="Arial Narrow" panose="020B0606020202030204" pitchFamily="34" charset="0"/>
                <a:ea typeface="+mn-ea"/>
                <a:cs typeface="+mn-cs"/>
              </a:endParaRPr>
            </a:p>
          </p:txBody>
        </p:sp>
        <p:sp>
          <p:nvSpPr>
            <p:cNvPr id="613" name="TextBox 612"/>
            <p:cNvSpPr txBox="1"/>
            <p:nvPr/>
          </p:nvSpPr>
          <p:spPr>
            <a:xfrm>
              <a:off x="1233183" y="492615"/>
              <a:ext cx="247250" cy="184666"/>
            </a:xfrm>
            <a:prstGeom prst="rect">
              <a:avLst/>
            </a:prstGeom>
            <a:noFill/>
          </p:spPr>
          <p:txBody>
            <a:bodyPr wrap="square" rtlCol="0">
              <a:spAutoFit/>
            </a:bodyPr>
            <a:lstStyle/>
            <a:p>
              <a:pPr eaLnBrk="1" fontAlgn="auto" hangingPunct="1">
                <a:spcBef>
                  <a:spcPts val="0"/>
                </a:spcBef>
                <a:spcAft>
                  <a:spcPts val="0"/>
                </a:spcAft>
              </a:pPr>
              <a:r>
                <a:rPr lang="en-US" sz="600" b="1" dirty="0" smtClean="0">
                  <a:solidFill>
                    <a:prstClr val="black"/>
                  </a:solidFill>
                  <a:latin typeface="Arial Narrow" panose="020B0606020202030204" pitchFamily="34" charset="0"/>
                  <a:ea typeface="+mn-ea"/>
                  <a:cs typeface="+mn-cs"/>
                </a:rPr>
                <a:t>8</a:t>
              </a:r>
              <a:endParaRPr lang="en-US" sz="600" b="1" dirty="0">
                <a:solidFill>
                  <a:prstClr val="black"/>
                </a:solidFill>
                <a:latin typeface="Arial Narrow" panose="020B0606020202030204" pitchFamily="34" charset="0"/>
                <a:ea typeface="+mn-ea"/>
                <a:cs typeface="+mn-cs"/>
              </a:endParaRPr>
            </a:p>
          </p:txBody>
        </p:sp>
        <p:sp>
          <p:nvSpPr>
            <p:cNvPr id="614" name="TextBox 613"/>
            <p:cNvSpPr txBox="1"/>
            <p:nvPr/>
          </p:nvSpPr>
          <p:spPr>
            <a:xfrm>
              <a:off x="812302" y="492615"/>
              <a:ext cx="217216" cy="184666"/>
            </a:xfrm>
            <a:prstGeom prst="rect">
              <a:avLst/>
            </a:prstGeom>
            <a:noFill/>
          </p:spPr>
          <p:txBody>
            <a:bodyPr wrap="square" rtlCol="0">
              <a:spAutoFit/>
            </a:bodyPr>
            <a:lstStyle/>
            <a:p>
              <a:pPr eaLnBrk="1" fontAlgn="auto" hangingPunct="1">
                <a:spcBef>
                  <a:spcPts val="0"/>
                </a:spcBef>
                <a:spcAft>
                  <a:spcPts val="0"/>
                </a:spcAft>
              </a:pPr>
              <a:r>
                <a:rPr lang="en-US" sz="600" b="1" dirty="0" smtClean="0">
                  <a:solidFill>
                    <a:prstClr val="black"/>
                  </a:solidFill>
                  <a:latin typeface="Arial Narrow" panose="020B0606020202030204" pitchFamily="34" charset="0"/>
                  <a:ea typeface="+mn-ea"/>
                  <a:cs typeface="+mn-cs"/>
                </a:rPr>
                <a:t>2</a:t>
              </a:r>
              <a:endParaRPr lang="en-US" sz="600" b="1" dirty="0">
                <a:solidFill>
                  <a:prstClr val="black"/>
                </a:solidFill>
                <a:latin typeface="Arial Narrow" panose="020B0606020202030204" pitchFamily="34" charset="0"/>
                <a:ea typeface="+mn-ea"/>
                <a:cs typeface="+mn-cs"/>
              </a:endParaRPr>
            </a:p>
          </p:txBody>
        </p:sp>
        <p:sp>
          <p:nvSpPr>
            <p:cNvPr id="615" name="TextBox 614"/>
            <p:cNvSpPr txBox="1"/>
            <p:nvPr/>
          </p:nvSpPr>
          <p:spPr>
            <a:xfrm>
              <a:off x="660386" y="492615"/>
              <a:ext cx="230586" cy="184666"/>
            </a:xfrm>
            <a:prstGeom prst="rect">
              <a:avLst/>
            </a:prstGeom>
            <a:noFill/>
          </p:spPr>
          <p:txBody>
            <a:bodyPr wrap="square" rtlCol="0">
              <a:spAutoFit/>
            </a:bodyPr>
            <a:lstStyle/>
            <a:p>
              <a:pPr eaLnBrk="1" fontAlgn="auto" hangingPunct="1">
                <a:spcBef>
                  <a:spcPts val="0"/>
                </a:spcBef>
                <a:spcAft>
                  <a:spcPts val="0"/>
                </a:spcAft>
              </a:pPr>
              <a:r>
                <a:rPr lang="en-US" sz="600" b="1" dirty="0" smtClean="0">
                  <a:solidFill>
                    <a:prstClr val="black"/>
                  </a:solidFill>
                  <a:latin typeface="Arial Narrow" panose="020B0606020202030204" pitchFamily="34" charset="0"/>
                  <a:ea typeface="+mn-ea"/>
                  <a:cs typeface="+mn-cs"/>
                </a:rPr>
                <a:t>0</a:t>
              </a:r>
              <a:endParaRPr lang="en-US" sz="600" b="1" dirty="0">
                <a:solidFill>
                  <a:prstClr val="black"/>
                </a:solidFill>
                <a:latin typeface="Arial Narrow" panose="020B0606020202030204" pitchFamily="34" charset="0"/>
                <a:ea typeface="+mn-ea"/>
                <a:cs typeface="+mn-cs"/>
              </a:endParaRPr>
            </a:p>
          </p:txBody>
        </p:sp>
        <p:sp>
          <p:nvSpPr>
            <p:cNvPr id="616" name="TextBox 615"/>
            <p:cNvSpPr txBox="1"/>
            <p:nvPr/>
          </p:nvSpPr>
          <p:spPr>
            <a:xfrm>
              <a:off x="1077882" y="497563"/>
              <a:ext cx="252895" cy="184666"/>
            </a:xfrm>
            <a:prstGeom prst="rect">
              <a:avLst/>
            </a:prstGeom>
            <a:noFill/>
          </p:spPr>
          <p:txBody>
            <a:bodyPr wrap="square" rtlCol="0">
              <a:spAutoFit/>
            </a:bodyPr>
            <a:lstStyle/>
            <a:p>
              <a:pPr eaLnBrk="1" fontAlgn="auto" hangingPunct="1">
                <a:spcBef>
                  <a:spcPts val="0"/>
                </a:spcBef>
                <a:spcAft>
                  <a:spcPts val="0"/>
                </a:spcAft>
              </a:pPr>
              <a:r>
                <a:rPr lang="en-US" sz="600" b="1" dirty="0" smtClean="0">
                  <a:solidFill>
                    <a:prstClr val="black"/>
                  </a:solidFill>
                  <a:latin typeface="Arial Narrow" panose="020B0606020202030204" pitchFamily="34" charset="0"/>
                  <a:ea typeface="+mn-ea"/>
                  <a:cs typeface="+mn-cs"/>
                </a:rPr>
                <a:t>6</a:t>
              </a:r>
              <a:endParaRPr lang="en-US" sz="600" b="1" dirty="0">
                <a:solidFill>
                  <a:prstClr val="black"/>
                </a:solidFill>
                <a:latin typeface="Arial Narrow" panose="020B0606020202030204" pitchFamily="34" charset="0"/>
                <a:ea typeface="+mn-ea"/>
                <a:cs typeface="+mn-cs"/>
              </a:endParaRPr>
            </a:p>
          </p:txBody>
        </p:sp>
        <p:sp>
          <p:nvSpPr>
            <p:cNvPr id="617" name="TextBox 616"/>
            <p:cNvSpPr txBox="1"/>
            <p:nvPr/>
          </p:nvSpPr>
          <p:spPr>
            <a:xfrm>
              <a:off x="1350737" y="492615"/>
              <a:ext cx="319423" cy="184666"/>
            </a:xfrm>
            <a:prstGeom prst="rect">
              <a:avLst/>
            </a:prstGeom>
            <a:noFill/>
          </p:spPr>
          <p:txBody>
            <a:bodyPr wrap="square" rtlCol="0">
              <a:spAutoFit/>
            </a:bodyPr>
            <a:lstStyle/>
            <a:p>
              <a:pPr eaLnBrk="1" fontAlgn="auto" hangingPunct="1">
                <a:spcBef>
                  <a:spcPts val="0"/>
                </a:spcBef>
                <a:spcAft>
                  <a:spcPts val="0"/>
                </a:spcAft>
              </a:pPr>
              <a:r>
                <a:rPr lang="en-US" sz="600" b="1" dirty="0" smtClean="0">
                  <a:solidFill>
                    <a:prstClr val="black"/>
                  </a:solidFill>
                  <a:latin typeface="Arial Narrow" panose="020B0606020202030204" pitchFamily="34" charset="0"/>
                  <a:ea typeface="+mn-ea"/>
                  <a:cs typeface="+mn-cs"/>
                </a:rPr>
                <a:t>10</a:t>
              </a:r>
              <a:endParaRPr lang="en-US" sz="600" b="1" dirty="0">
                <a:solidFill>
                  <a:prstClr val="black"/>
                </a:solidFill>
                <a:latin typeface="Arial Narrow" panose="020B0606020202030204" pitchFamily="34" charset="0"/>
                <a:ea typeface="+mn-ea"/>
                <a:cs typeface="+mn-cs"/>
              </a:endParaRPr>
            </a:p>
          </p:txBody>
        </p:sp>
        <p:sp>
          <p:nvSpPr>
            <p:cNvPr id="618" name="TextBox 617"/>
            <p:cNvSpPr txBox="1"/>
            <p:nvPr/>
          </p:nvSpPr>
          <p:spPr>
            <a:xfrm>
              <a:off x="1510448" y="492615"/>
              <a:ext cx="319423" cy="184666"/>
            </a:xfrm>
            <a:prstGeom prst="rect">
              <a:avLst/>
            </a:prstGeom>
            <a:noFill/>
          </p:spPr>
          <p:txBody>
            <a:bodyPr wrap="square" rtlCol="0">
              <a:spAutoFit/>
            </a:bodyPr>
            <a:lstStyle/>
            <a:p>
              <a:pPr eaLnBrk="1" fontAlgn="auto" hangingPunct="1">
                <a:spcBef>
                  <a:spcPts val="0"/>
                </a:spcBef>
                <a:spcAft>
                  <a:spcPts val="0"/>
                </a:spcAft>
              </a:pPr>
              <a:r>
                <a:rPr lang="en-US" sz="600" b="1" dirty="0" smtClean="0">
                  <a:solidFill>
                    <a:prstClr val="black"/>
                  </a:solidFill>
                  <a:latin typeface="Arial Narrow" panose="020B0606020202030204" pitchFamily="34" charset="0"/>
                  <a:ea typeface="+mn-ea"/>
                  <a:cs typeface="+mn-cs"/>
                </a:rPr>
                <a:t>12</a:t>
              </a:r>
              <a:endParaRPr lang="en-US" sz="600" b="1" dirty="0">
                <a:solidFill>
                  <a:prstClr val="black"/>
                </a:solidFill>
                <a:latin typeface="Arial Narrow" panose="020B0606020202030204" pitchFamily="34" charset="0"/>
                <a:ea typeface="+mn-ea"/>
                <a:cs typeface="+mn-cs"/>
              </a:endParaRPr>
            </a:p>
          </p:txBody>
        </p:sp>
        <p:sp>
          <p:nvSpPr>
            <p:cNvPr id="619" name="TextBox 618"/>
            <p:cNvSpPr txBox="1"/>
            <p:nvPr/>
          </p:nvSpPr>
          <p:spPr>
            <a:xfrm>
              <a:off x="1670159" y="492615"/>
              <a:ext cx="319423" cy="184666"/>
            </a:xfrm>
            <a:prstGeom prst="rect">
              <a:avLst/>
            </a:prstGeom>
            <a:noFill/>
          </p:spPr>
          <p:txBody>
            <a:bodyPr wrap="square" rtlCol="0">
              <a:spAutoFit/>
            </a:bodyPr>
            <a:lstStyle/>
            <a:p>
              <a:pPr eaLnBrk="1" fontAlgn="auto" hangingPunct="1">
                <a:spcBef>
                  <a:spcPts val="0"/>
                </a:spcBef>
                <a:spcAft>
                  <a:spcPts val="0"/>
                </a:spcAft>
              </a:pPr>
              <a:r>
                <a:rPr lang="en-US" sz="600" b="1" dirty="0" smtClean="0">
                  <a:solidFill>
                    <a:prstClr val="black"/>
                  </a:solidFill>
                  <a:latin typeface="Arial Narrow" panose="020B0606020202030204" pitchFamily="34" charset="0"/>
                  <a:ea typeface="+mn-ea"/>
                  <a:cs typeface="+mn-cs"/>
                </a:rPr>
                <a:t>14</a:t>
              </a:r>
              <a:endParaRPr lang="en-US" sz="600" b="1" dirty="0">
                <a:solidFill>
                  <a:prstClr val="black"/>
                </a:solidFill>
                <a:latin typeface="Arial Narrow" panose="020B0606020202030204" pitchFamily="34" charset="0"/>
                <a:ea typeface="+mn-ea"/>
                <a:cs typeface="+mn-cs"/>
              </a:endParaRPr>
            </a:p>
          </p:txBody>
        </p:sp>
        <p:sp>
          <p:nvSpPr>
            <p:cNvPr id="620" name="TextBox 619"/>
            <p:cNvSpPr txBox="1"/>
            <p:nvPr/>
          </p:nvSpPr>
          <p:spPr>
            <a:xfrm>
              <a:off x="787420" y="823369"/>
              <a:ext cx="1195139" cy="215444"/>
            </a:xfrm>
            <a:prstGeom prst="rect">
              <a:avLst/>
            </a:prstGeom>
            <a:solidFill>
              <a:schemeClr val="bg1"/>
            </a:solidFill>
          </p:spPr>
          <p:txBody>
            <a:bodyPr wrap="square" rtlCol="0">
              <a:spAutoFit/>
            </a:bodyPr>
            <a:lstStyle/>
            <a:p>
              <a:pPr eaLnBrk="1" fontAlgn="auto" hangingPunct="1">
                <a:spcBef>
                  <a:spcPts val="0"/>
                </a:spcBef>
                <a:spcAft>
                  <a:spcPts val="0"/>
                </a:spcAft>
              </a:pPr>
              <a:r>
                <a:rPr lang="en-US" sz="800" dirty="0" smtClean="0">
                  <a:solidFill>
                    <a:srgbClr val="0070C0"/>
                  </a:solidFill>
                  <a:latin typeface="Arial Narrow" panose="020B0606020202030204" pitchFamily="34" charset="0"/>
                  <a:ea typeface="+mn-ea"/>
                  <a:cs typeface="+mn-cs"/>
                </a:rPr>
                <a:t>2015 Talks</a:t>
              </a:r>
              <a:endParaRPr lang="en-US" sz="800" dirty="0">
                <a:solidFill>
                  <a:srgbClr val="0070C0"/>
                </a:solidFill>
                <a:latin typeface="Arial Narrow" panose="020B0606020202030204" pitchFamily="34" charset="0"/>
                <a:ea typeface="+mn-ea"/>
                <a:cs typeface="+mn-cs"/>
              </a:endParaRPr>
            </a:p>
          </p:txBody>
        </p:sp>
        <p:sp>
          <p:nvSpPr>
            <p:cNvPr id="621" name="Rectangle 620"/>
            <p:cNvSpPr/>
            <p:nvPr/>
          </p:nvSpPr>
          <p:spPr>
            <a:xfrm>
              <a:off x="747975" y="836797"/>
              <a:ext cx="64327" cy="22621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1" fontAlgn="auto" hangingPunct="1">
                <a:spcBef>
                  <a:spcPts val="0"/>
                </a:spcBef>
                <a:spcAft>
                  <a:spcPts val="0"/>
                </a:spcAft>
              </a:pPr>
              <a:endParaRPr lang="en-US" sz="1800">
                <a:solidFill>
                  <a:prstClr val="white"/>
                </a:solidFill>
              </a:endParaRPr>
            </a:p>
          </p:txBody>
        </p:sp>
      </p:grpSp>
      <p:grpSp>
        <p:nvGrpSpPr>
          <p:cNvPr id="593" name="Group 592"/>
          <p:cNvGrpSpPr/>
          <p:nvPr/>
        </p:nvGrpSpPr>
        <p:grpSpPr>
          <a:xfrm>
            <a:off x="6997551" y="3641995"/>
            <a:ext cx="1682134" cy="558299"/>
            <a:chOff x="376239" y="504717"/>
            <a:chExt cx="1682134" cy="558299"/>
          </a:xfrm>
        </p:grpSpPr>
        <p:pic>
          <p:nvPicPr>
            <p:cNvPr id="598" name="Picture 59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5400000">
              <a:off x="1025200" y="-83266"/>
              <a:ext cx="384211" cy="1682134"/>
            </a:xfrm>
            <a:prstGeom prst="rect">
              <a:avLst/>
            </a:prstGeom>
            <a:solidFill>
              <a:schemeClr val="bg1"/>
            </a:solidFill>
          </p:spPr>
        </p:pic>
        <p:sp>
          <p:nvSpPr>
            <p:cNvPr id="599" name="barometer_pull"/>
            <p:cNvSpPr/>
            <p:nvPr/>
          </p:nvSpPr>
          <p:spPr>
            <a:xfrm rot="5400000">
              <a:off x="903663" y="512042"/>
              <a:ext cx="88446" cy="449584"/>
            </a:xfrm>
            <a:prstGeom prst="rect">
              <a:avLst/>
            </a:prstGeom>
            <a:solidFill>
              <a:srgbClr val="0070C0"/>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1" fontAlgn="auto" hangingPunct="1">
                <a:spcBef>
                  <a:spcPts val="0"/>
                </a:spcBef>
                <a:spcAft>
                  <a:spcPts val="0"/>
                </a:spcAft>
              </a:pPr>
              <a:r>
                <a:rPr lang="en-US" sz="1000" dirty="0" smtClean="0">
                  <a:solidFill>
                    <a:prstClr val="white"/>
                  </a:solidFill>
                  <a:latin typeface="Arial Narrow" panose="020B0606020202030204" pitchFamily="34" charset="0"/>
                </a:rPr>
                <a:t> </a:t>
              </a:r>
              <a:endParaRPr lang="en-US" sz="1000" dirty="0">
                <a:solidFill>
                  <a:prstClr val="white"/>
                </a:solidFill>
                <a:latin typeface="Arial Narrow" panose="020B0606020202030204" pitchFamily="34" charset="0"/>
              </a:endParaRPr>
            </a:p>
          </p:txBody>
        </p:sp>
        <p:sp>
          <p:nvSpPr>
            <p:cNvPr id="600" name="Oval 599"/>
            <p:cNvSpPr/>
            <p:nvPr/>
          </p:nvSpPr>
          <p:spPr>
            <a:xfrm>
              <a:off x="440656" y="617164"/>
              <a:ext cx="298400" cy="223481"/>
            </a:xfrm>
            <a:prstGeom prst="ellipse">
              <a:avLst/>
            </a:prstGeom>
            <a:solidFill>
              <a:srgbClr val="0070C0"/>
            </a:solidFill>
            <a:ln>
              <a:noFill/>
            </a:ln>
            <a:scene3d>
              <a:camera prst="orthographicFront"/>
              <a:lightRig rig="threePt" dir="t"/>
            </a:scene3d>
            <a:sp3d>
              <a:bevelT w="9525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1" fontAlgn="auto" hangingPunct="1">
                <a:spcBef>
                  <a:spcPts val="0"/>
                </a:spcBef>
                <a:spcAft>
                  <a:spcPts val="0"/>
                </a:spcAft>
              </a:pPr>
              <a:endParaRPr lang="en-US" sz="1000">
                <a:solidFill>
                  <a:prstClr val="white"/>
                </a:solidFill>
                <a:latin typeface="Arial Narrow" panose="020B0606020202030204" pitchFamily="34" charset="0"/>
              </a:endParaRPr>
            </a:p>
          </p:txBody>
        </p:sp>
        <p:sp>
          <p:nvSpPr>
            <p:cNvPr id="601" name="Oval 600"/>
            <p:cNvSpPr/>
            <p:nvPr/>
          </p:nvSpPr>
          <p:spPr>
            <a:xfrm>
              <a:off x="493765" y="639078"/>
              <a:ext cx="199937" cy="9865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1" fontAlgn="auto" hangingPunct="1">
                <a:spcBef>
                  <a:spcPts val="0"/>
                </a:spcBef>
                <a:spcAft>
                  <a:spcPts val="0"/>
                </a:spcAft>
              </a:pPr>
              <a:endParaRPr lang="en-US" sz="1000">
                <a:solidFill>
                  <a:prstClr val="white"/>
                </a:solidFill>
                <a:latin typeface="Arial Narrow" panose="020B0606020202030204" pitchFamily="34" charset="0"/>
              </a:endParaRPr>
            </a:p>
          </p:txBody>
        </p:sp>
        <p:sp>
          <p:nvSpPr>
            <p:cNvPr id="602" name="TextBox 601"/>
            <p:cNvSpPr txBox="1"/>
            <p:nvPr/>
          </p:nvSpPr>
          <p:spPr>
            <a:xfrm>
              <a:off x="1174932" y="509864"/>
              <a:ext cx="371641" cy="184666"/>
            </a:xfrm>
            <a:prstGeom prst="rect">
              <a:avLst/>
            </a:prstGeom>
            <a:noFill/>
          </p:spPr>
          <p:txBody>
            <a:bodyPr wrap="square" rtlCol="0">
              <a:spAutoFit/>
            </a:bodyPr>
            <a:lstStyle/>
            <a:p>
              <a:pPr eaLnBrk="1" fontAlgn="auto" hangingPunct="1">
                <a:spcBef>
                  <a:spcPts val="0"/>
                </a:spcBef>
                <a:spcAft>
                  <a:spcPts val="0"/>
                </a:spcAft>
              </a:pPr>
              <a:r>
                <a:rPr lang="en-US" sz="600" b="1" dirty="0" smtClean="0">
                  <a:solidFill>
                    <a:prstClr val="black"/>
                  </a:solidFill>
                  <a:latin typeface="Arial Narrow" panose="020B0606020202030204" pitchFamily="34" charset="0"/>
                  <a:ea typeface="+mn-ea"/>
                  <a:cs typeface="+mn-cs"/>
                </a:rPr>
                <a:t>$2K</a:t>
              </a:r>
              <a:endParaRPr lang="en-US" sz="600" b="1" dirty="0">
                <a:solidFill>
                  <a:prstClr val="black"/>
                </a:solidFill>
                <a:latin typeface="Arial Narrow" panose="020B0606020202030204" pitchFamily="34" charset="0"/>
                <a:ea typeface="+mn-ea"/>
                <a:cs typeface="+mn-cs"/>
              </a:endParaRPr>
            </a:p>
          </p:txBody>
        </p:sp>
        <p:sp>
          <p:nvSpPr>
            <p:cNvPr id="603" name="TextBox 602"/>
            <p:cNvSpPr txBox="1"/>
            <p:nvPr/>
          </p:nvSpPr>
          <p:spPr>
            <a:xfrm>
              <a:off x="869295" y="508248"/>
              <a:ext cx="352090" cy="184666"/>
            </a:xfrm>
            <a:prstGeom prst="rect">
              <a:avLst/>
            </a:prstGeom>
            <a:noFill/>
          </p:spPr>
          <p:txBody>
            <a:bodyPr wrap="square" rtlCol="0">
              <a:spAutoFit/>
            </a:bodyPr>
            <a:lstStyle/>
            <a:p>
              <a:pPr eaLnBrk="1" fontAlgn="auto" hangingPunct="1">
                <a:spcBef>
                  <a:spcPts val="0"/>
                </a:spcBef>
                <a:spcAft>
                  <a:spcPts val="0"/>
                </a:spcAft>
              </a:pPr>
              <a:r>
                <a:rPr lang="en-US" sz="600" b="1" dirty="0" smtClean="0">
                  <a:solidFill>
                    <a:prstClr val="black"/>
                  </a:solidFill>
                  <a:latin typeface="Arial Narrow" panose="020B0606020202030204" pitchFamily="34" charset="0"/>
                  <a:ea typeface="+mn-ea"/>
                  <a:cs typeface="+mn-cs"/>
                </a:rPr>
                <a:t>$1K</a:t>
              </a:r>
              <a:endParaRPr lang="en-US" sz="600" b="1" dirty="0">
                <a:solidFill>
                  <a:prstClr val="black"/>
                </a:solidFill>
                <a:latin typeface="Arial Narrow" panose="020B0606020202030204" pitchFamily="34" charset="0"/>
                <a:ea typeface="+mn-ea"/>
                <a:cs typeface="+mn-cs"/>
              </a:endParaRPr>
            </a:p>
          </p:txBody>
        </p:sp>
        <p:sp>
          <p:nvSpPr>
            <p:cNvPr id="604" name="TextBox 603"/>
            <p:cNvSpPr txBox="1"/>
            <p:nvPr/>
          </p:nvSpPr>
          <p:spPr>
            <a:xfrm>
              <a:off x="1421621" y="504717"/>
              <a:ext cx="417759" cy="184666"/>
            </a:xfrm>
            <a:prstGeom prst="rect">
              <a:avLst/>
            </a:prstGeom>
            <a:noFill/>
          </p:spPr>
          <p:txBody>
            <a:bodyPr wrap="square" rtlCol="0">
              <a:spAutoFit/>
            </a:bodyPr>
            <a:lstStyle/>
            <a:p>
              <a:pPr eaLnBrk="1" fontAlgn="auto" hangingPunct="1">
                <a:spcBef>
                  <a:spcPts val="0"/>
                </a:spcBef>
                <a:spcAft>
                  <a:spcPts val="0"/>
                </a:spcAft>
              </a:pPr>
              <a:r>
                <a:rPr lang="en-US" sz="600" b="1" dirty="0" smtClean="0">
                  <a:solidFill>
                    <a:prstClr val="black"/>
                  </a:solidFill>
                  <a:latin typeface="Arial Narrow" panose="020B0606020202030204" pitchFamily="34" charset="0"/>
                  <a:ea typeface="+mn-ea"/>
                  <a:cs typeface="+mn-cs"/>
                </a:rPr>
                <a:t>$3K</a:t>
              </a:r>
              <a:endParaRPr lang="en-US" sz="600" b="1" dirty="0">
                <a:solidFill>
                  <a:prstClr val="black"/>
                </a:solidFill>
                <a:latin typeface="Arial Narrow" panose="020B0606020202030204" pitchFamily="34" charset="0"/>
                <a:ea typeface="+mn-ea"/>
                <a:cs typeface="+mn-cs"/>
              </a:endParaRPr>
            </a:p>
          </p:txBody>
        </p:sp>
        <p:sp>
          <p:nvSpPr>
            <p:cNvPr id="605" name="TextBox 604"/>
            <p:cNvSpPr txBox="1"/>
            <p:nvPr/>
          </p:nvSpPr>
          <p:spPr>
            <a:xfrm>
              <a:off x="1727888" y="514494"/>
              <a:ext cx="319423" cy="184666"/>
            </a:xfrm>
            <a:prstGeom prst="rect">
              <a:avLst/>
            </a:prstGeom>
            <a:noFill/>
          </p:spPr>
          <p:txBody>
            <a:bodyPr wrap="square" rtlCol="0">
              <a:spAutoFit/>
            </a:bodyPr>
            <a:lstStyle/>
            <a:p>
              <a:pPr eaLnBrk="1" fontAlgn="auto" hangingPunct="1">
                <a:spcBef>
                  <a:spcPts val="0"/>
                </a:spcBef>
                <a:spcAft>
                  <a:spcPts val="0"/>
                </a:spcAft>
              </a:pPr>
              <a:r>
                <a:rPr lang="en-US" sz="600" b="1" dirty="0" smtClean="0">
                  <a:solidFill>
                    <a:prstClr val="black"/>
                  </a:solidFill>
                  <a:latin typeface="Arial Narrow" panose="020B0606020202030204" pitchFamily="34" charset="0"/>
                  <a:ea typeface="+mn-ea"/>
                  <a:cs typeface="+mn-cs"/>
                </a:rPr>
                <a:t>$4K</a:t>
              </a:r>
              <a:endParaRPr lang="en-US" sz="600" b="1" dirty="0">
                <a:solidFill>
                  <a:prstClr val="black"/>
                </a:solidFill>
                <a:latin typeface="Arial Narrow" panose="020B0606020202030204" pitchFamily="34" charset="0"/>
                <a:ea typeface="+mn-ea"/>
                <a:cs typeface="+mn-cs"/>
              </a:endParaRPr>
            </a:p>
          </p:txBody>
        </p:sp>
        <p:sp>
          <p:nvSpPr>
            <p:cNvPr id="606" name="TextBox 605"/>
            <p:cNvSpPr txBox="1"/>
            <p:nvPr/>
          </p:nvSpPr>
          <p:spPr>
            <a:xfrm>
              <a:off x="787420" y="823369"/>
              <a:ext cx="1195139" cy="215444"/>
            </a:xfrm>
            <a:prstGeom prst="rect">
              <a:avLst/>
            </a:prstGeom>
            <a:solidFill>
              <a:schemeClr val="bg1"/>
            </a:solidFill>
          </p:spPr>
          <p:txBody>
            <a:bodyPr wrap="square" rtlCol="0">
              <a:spAutoFit/>
            </a:bodyPr>
            <a:lstStyle/>
            <a:p>
              <a:pPr eaLnBrk="1" fontAlgn="auto" hangingPunct="1">
                <a:spcBef>
                  <a:spcPts val="0"/>
                </a:spcBef>
                <a:spcAft>
                  <a:spcPts val="0"/>
                </a:spcAft>
              </a:pPr>
              <a:r>
                <a:rPr lang="en-US" sz="800" dirty="0" smtClean="0">
                  <a:solidFill>
                    <a:srgbClr val="0070C0"/>
                  </a:solidFill>
                  <a:latin typeface="Arial Narrow" panose="020B0606020202030204" pitchFamily="34" charset="0"/>
                  <a:ea typeface="+mn-ea"/>
                  <a:cs typeface="+mn-cs"/>
                </a:rPr>
                <a:t>2015 Operating Funds</a:t>
              </a:r>
              <a:endParaRPr lang="en-US" sz="800" dirty="0">
                <a:solidFill>
                  <a:srgbClr val="0070C0"/>
                </a:solidFill>
                <a:latin typeface="Arial Narrow" panose="020B0606020202030204" pitchFamily="34" charset="0"/>
                <a:ea typeface="+mn-ea"/>
                <a:cs typeface="+mn-cs"/>
              </a:endParaRPr>
            </a:p>
          </p:txBody>
        </p:sp>
        <p:sp>
          <p:nvSpPr>
            <p:cNvPr id="607" name="Rectangle 606"/>
            <p:cNvSpPr/>
            <p:nvPr/>
          </p:nvSpPr>
          <p:spPr>
            <a:xfrm>
              <a:off x="747975" y="836797"/>
              <a:ext cx="64327" cy="22621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1" fontAlgn="auto" hangingPunct="1">
                <a:spcBef>
                  <a:spcPts val="0"/>
                </a:spcBef>
                <a:spcAft>
                  <a:spcPts val="0"/>
                </a:spcAft>
              </a:pPr>
              <a:endParaRPr lang="en-US" sz="1800">
                <a:solidFill>
                  <a:prstClr val="white"/>
                </a:solidFill>
              </a:endParaRPr>
            </a:p>
          </p:txBody>
        </p:sp>
      </p:grpSp>
      <p:sp>
        <p:nvSpPr>
          <p:cNvPr id="594" name="Oval 593"/>
          <p:cNvSpPr/>
          <p:nvPr/>
        </p:nvSpPr>
        <p:spPr>
          <a:xfrm>
            <a:off x="7563979" y="2872969"/>
            <a:ext cx="59531" cy="47845"/>
          </a:xfrm>
          <a:prstGeom prst="ellipse">
            <a:avLst/>
          </a:prstGeom>
          <a:solidFill>
            <a:srgbClr val="FF000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1" fontAlgn="auto" hangingPunct="1">
              <a:spcBef>
                <a:spcPts val="0"/>
              </a:spcBef>
              <a:spcAft>
                <a:spcPts val="0"/>
              </a:spcAft>
            </a:pPr>
            <a:endParaRPr lang="en-US" sz="1800">
              <a:solidFill>
                <a:prstClr val="white"/>
              </a:solidFill>
            </a:endParaRPr>
          </a:p>
        </p:txBody>
      </p:sp>
      <p:sp>
        <p:nvSpPr>
          <p:cNvPr id="595" name="Oval 594"/>
          <p:cNvSpPr/>
          <p:nvPr/>
        </p:nvSpPr>
        <p:spPr>
          <a:xfrm>
            <a:off x="7764224" y="3350624"/>
            <a:ext cx="59531" cy="47845"/>
          </a:xfrm>
          <a:prstGeom prst="ellipse">
            <a:avLst/>
          </a:prstGeom>
          <a:solidFill>
            <a:srgbClr val="FF000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1" fontAlgn="auto" hangingPunct="1">
              <a:spcBef>
                <a:spcPts val="0"/>
              </a:spcBef>
              <a:spcAft>
                <a:spcPts val="0"/>
              </a:spcAft>
            </a:pPr>
            <a:endParaRPr lang="en-US" sz="1800">
              <a:solidFill>
                <a:prstClr val="white"/>
              </a:solidFill>
            </a:endParaRPr>
          </a:p>
        </p:txBody>
      </p:sp>
      <p:sp>
        <p:nvSpPr>
          <p:cNvPr id="596" name="Oval 595"/>
          <p:cNvSpPr/>
          <p:nvPr/>
        </p:nvSpPr>
        <p:spPr>
          <a:xfrm>
            <a:off x="7909570" y="3836438"/>
            <a:ext cx="59531" cy="47845"/>
          </a:xfrm>
          <a:prstGeom prst="ellipse">
            <a:avLst/>
          </a:prstGeom>
          <a:solidFill>
            <a:srgbClr val="FF000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1" fontAlgn="auto" hangingPunct="1">
              <a:spcBef>
                <a:spcPts val="0"/>
              </a:spcBef>
              <a:spcAft>
                <a:spcPts val="0"/>
              </a:spcAft>
            </a:pPr>
            <a:endParaRPr lang="en-US" sz="1800">
              <a:solidFill>
                <a:prstClr val="white"/>
              </a:solidFill>
            </a:endParaRPr>
          </a:p>
        </p:txBody>
      </p:sp>
      <p:sp>
        <p:nvSpPr>
          <p:cNvPr id="597" name="Rectangle 596"/>
          <p:cNvSpPr/>
          <p:nvPr/>
        </p:nvSpPr>
        <p:spPr>
          <a:xfrm>
            <a:off x="6805464" y="2277979"/>
            <a:ext cx="2144917" cy="2038350"/>
          </a:xfrm>
          <a:prstGeom prst="rect">
            <a:avLst/>
          </a:prstGeom>
          <a:noFill/>
          <a:ln>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1" fontAlgn="auto" hangingPunct="1">
              <a:spcBef>
                <a:spcPts val="0"/>
              </a:spcBef>
              <a:spcAft>
                <a:spcPts val="0"/>
              </a:spcAft>
            </a:pPr>
            <a:endParaRPr lang="en-US" sz="1800">
              <a:solidFill>
                <a:prstClr val="white"/>
              </a:solidFill>
            </a:endParaRPr>
          </a:p>
        </p:txBody>
      </p:sp>
      <p:grpSp>
        <p:nvGrpSpPr>
          <p:cNvPr id="638" name="Group 637"/>
          <p:cNvGrpSpPr/>
          <p:nvPr/>
        </p:nvGrpSpPr>
        <p:grpSpPr>
          <a:xfrm>
            <a:off x="182874" y="4443245"/>
            <a:ext cx="2144917" cy="2038350"/>
            <a:chOff x="113024" y="119063"/>
            <a:chExt cx="2144917" cy="2038350"/>
          </a:xfrm>
        </p:grpSpPr>
        <p:sp>
          <p:nvSpPr>
            <p:cNvPr id="639" name="TextBox 638"/>
            <p:cNvSpPr txBox="1"/>
            <p:nvPr/>
          </p:nvSpPr>
          <p:spPr>
            <a:xfrm>
              <a:off x="778728" y="177693"/>
              <a:ext cx="724942" cy="369332"/>
            </a:xfrm>
            <a:prstGeom prst="rect">
              <a:avLst/>
            </a:prstGeom>
            <a:noFill/>
          </p:spPr>
          <p:txBody>
            <a:bodyPr wrap="none" rtlCol="0">
              <a:spAutoFit/>
              <a:scene3d>
                <a:camera prst="orthographicFront"/>
                <a:lightRig rig="soft" dir="t">
                  <a:rot lat="0" lon="0" rev="15600000"/>
                </a:lightRig>
              </a:scene3d>
              <a:sp3d extrusionH="57150" prstMaterial="softEdge">
                <a:bevelT w="25400" h="38100"/>
              </a:sp3d>
            </a:bodyPr>
            <a:lstStyle/>
            <a:p>
              <a:pPr eaLnBrk="1" fontAlgn="auto" hangingPunct="1">
                <a:spcBef>
                  <a:spcPts val="0"/>
                </a:spcBef>
                <a:spcAft>
                  <a:spcPts val="0"/>
                </a:spcAft>
              </a:pPr>
              <a:r>
                <a:rPr lang="en-US" sz="1800" b="1" dirty="0" smtClean="0">
                  <a:ln/>
                  <a:solidFill>
                    <a:srgbClr val="7F8FA9"/>
                  </a:solidFill>
                  <a:latin typeface="Calibri" panose="020F0502020204030204"/>
                  <a:ea typeface="+mn-ea"/>
                  <a:cs typeface="+mn-cs"/>
                </a:rPr>
                <a:t>MTTS</a:t>
              </a:r>
              <a:endParaRPr lang="en-US" sz="1800" b="1" dirty="0">
                <a:ln/>
                <a:solidFill>
                  <a:srgbClr val="7F8FA9"/>
                </a:solidFill>
                <a:latin typeface="Calibri" panose="020F0502020204030204"/>
                <a:ea typeface="+mn-ea"/>
                <a:cs typeface="+mn-cs"/>
              </a:endParaRPr>
            </a:p>
          </p:txBody>
        </p:sp>
        <p:grpSp>
          <p:nvGrpSpPr>
            <p:cNvPr id="640" name="Group 639"/>
            <p:cNvGrpSpPr/>
            <p:nvPr/>
          </p:nvGrpSpPr>
          <p:grpSpPr>
            <a:xfrm>
              <a:off x="305113" y="497378"/>
              <a:ext cx="1682134" cy="570401"/>
              <a:chOff x="376239" y="492615"/>
              <a:chExt cx="1682134" cy="570401"/>
            </a:xfrm>
          </p:grpSpPr>
          <p:pic>
            <p:nvPicPr>
              <p:cNvPr id="671" name="Picture 67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5400000">
                <a:off x="1025200" y="-83266"/>
                <a:ext cx="384211" cy="1682134"/>
              </a:xfrm>
              <a:prstGeom prst="rect">
                <a:avLst/>
              </a:prstGeom>
              <a:solidFill>
                <a:schemeClr val="bg1"/>
              </a:solidFill>
            </p:spPr>
          </p:pic>
          <p:sp>
            <p:nvSpPr>
              <p:cNvPr id="672" name="barometer_pull"/>
              <p:cNvSpPr/>
              <p:nvPr/>
            </p:nvSpPr>
            <p:spPr>
              <a:xfrm rot="5400000">
                <a:off x="803781" y="601653"/>
                <a:ext cx="98715" cy="260089"/>
              </a:xfrm>
              <a:prstGeom prst="rect">
                <a:avLst/>
              </a:prstGeom>
              <a:solidFill>
                <a:srgbClr val="0070C0"/>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1" fontAlgn="auto" hangingPunct="1">
                  <a:spcBef>
                    <a:spcPts val="0"/>
                  </a:spcBef>
                  <a:spcAft>
                    <a:spcPts val="0"/>
                  </a:spcAft>
                </a:pPr>
                <a:r>
                  <a:rPr lang="en-US" sz="1000" dirty="0" smtClean="0">
                    <a:solidFill>
                      <a:prstClr val="white"/>
                    </a:solidFill>
                    <a:latin typeface="Arial Narrow" panose="020B0606020202030204" pitchFamily="34" charset="0"/>
                  </a:rPr>
                  <a:t> </a:t>
                </a:r>
                <a:endParaRPr lang="en-US" sz="1000" dirty="0">
                  <a:solidFill>
                    <a:prstClr val="white"/>
                  </a:solidFill>
                  <a:latin typeface="Arial Narrow" panose="020B0606020202030204" pitchFamily="34" charset="0"/>
                </a:endParaRPr>
              </a:p>
            </p:txBody>
          </p:sp>
          <p:sp>
            <p:nvSpPr>
              <p:cNvPr id="673" name="Oval 672"/>
              <p:cNvSpPr/>
              <p:nvPr/>
            </p:nvSpPr>
            <p:spPr>
              <a:xfrm>
                <a:off x="440656" y="617164"/>
                <a:ext cx="298400" cy="223481"/>
              </a:xfrm>
              <a:prstGeom prst="ellipse">
                <a:avLst/>
              </a:prstGeom>
              <a:solidFill>
                <a:srgbClr val="0070C0"/>
              </a:solidFill>
              <a:ln>
                <a:noFill/>
              </a:ln>
              <a:scene3d>
                <a:camera prst="orthographicFront"/>
                <a:lightRig rig="threePt" dir="t"/>
              </a:scene3d>
              <a:sp3d>
                <a:bevelT w="9525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1" fontAlgn="auto" hangingPunct="1">
                  <a:spcBef>
                    <a:spcPts val="0"/>
                  </a:spcBef>
                  <a:spcAft>
                    <a:spcPts val="0"/>
                  </a:spcAft>
                </a:pPr>
                <a:endParaRPr lang="en-US" sz="1000">
                  <a:solidFill>
                    <a:prstClr val="white"/>
                  </a:solidFill>
                  <a:latin typeface="Arial Narrow" panose="020B0606020202030204" pitchFamily="34" charset="0"/>
                </a:endParaRPr>
              </a:p>
            </p:txBody>
          </p:sp>
          <p:sp>
            <p:nvSpPr>
              <p:cNvPr id="674" name="Oval 673"/>
              <p:cNvSpPr/>
              <p:nvPr/>
            </p:nvSpPr>
            <p:spPr>
              <a:xfrm>
                <a:off x="493765" y="639078"/>
                <a:ext cx="199937" cy="9865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1" fontAlgn="auto" hangingPunct="1">
                  <a:spcBef>
                    <a:spcPts val="0"/>
                  </a:spcBef>
                  <a:spcAft>
                    <a:spcPts val="0"/>
                  </a:spcAft>
                </a:pPr>
                <a:endParaRPr lang="en-US" sz="1000">
                  <a:solidFill>
                    <a:prstClr val="white"/>
                  </a:solidFill>
                  <a:latin typeface="Arial Narrow" panose="020B0606020202030204" pitchFamily="34" charset="0"/>
                </a:endParaRPr>
              </a:p>
            </p:txBody>
          </p:sp>
          <p:sp>
            <p:nvSpPr>
              <p:cNvPr id="675" name="TextBox 674"/>
              <p:cNvSpPr txBox="1"/>
              <p:nvPr/>
            </p:nvSpPr>
            <p:spPr>
              <a:xfrm>
                <a:off x="956074" y="492615"/>
                <a:ext cx="216603" cy="184666"/>
              </a:xfrm>
              <a:prstGeom prst="rect">
                <a:avLst/>
              </a:prstGeom>
              <a:noFill/>
            </p:spPr>
            <p:txBody>
              <a:bodyPr wrap="square" rtlCol="0">
                <a:spAutoFit/>
              </a:bodyPr>
              <a:lstStyle/>
              <a:p>
                <a:pPr eaLnBrk="1" fontAlgn="auto" hangingPunct="1">
                  <a:spcBef>
                    <a:spcPts val="0"/>
                  </a:spcBef>
                  <a:spcAft>
                    <a:spcPts val="0"/>
                  </a:spcAft>
                </a:pPr>
                <a:r>
                  <a:rPr lang="en-US" sz="600" b="1" dirty="0" smtClean="0">
                    <a:solidFill>
                      <a:prstClr val="black"/>
                    </a:solidFill>
                    <a:latin typeface="Arial Narrow" panose="020B0606020202030204" pitchFamily="34" charset="0"/>
                    <a:ea typeface="+mn-ea"/>
                    <a:cs typeface="+mn-cs"/>
                  </a:rPr>
                  <a:t>4</a:t>
                </a:r>
                <a:endParaRPr lang="en-US" sz="600" b="1" dirty="0">
                  <a:solidFill>
                    <a:prstClr val="black"/>
                  </a:solidFill>
                  <a:latin typeface="Arial Narrow" panose="020B0606020202030204" pitchFamily="34" charset="0"/>
                  <a:ea typeface="+mn-ea"/>
                  <a:cs typeface="+mn-cs"/>
                </a:endParaRPr>
              </a:p>
            </p:txBody>
          </p:sp>
          <p:sp>
            <p:nvSpPr>
              <p:cNvPr id="676" name="TextBox 675"/>
              <p:cNvSpPr txBox="1"/>
              <p:nvPr/>
            </p:nvSpPr>
            <p:spPr>
              <a:xfrm>
                <a:off x="1233183" y="492615"/>
                <a:ext cx="247250" cy="184666"/>
              </a:xfrm>
              <a:prstGeom prst="rect">
                <a:avLst/>
              </a:prstGeom>
              <a:noFill/>
            </p:spPr>
            <p:txBody>
              <a:bodyPr wrap="square" rtlCol="0">
                <a:spAutoFit/>
              </a:bodyPr>
              <a:lstStyle/>
              <a:p>
                <a:pPr eaLnBrk="1" fontAlgn="auto" hangingPunct="1">
                  <a:spcBef>
                    <a:spcPts val="0"/>
                  </a:spcBef>
                  <a:spcAft>
                    <a:spcPts val="0"/>
                  </a:spcAft>
                </a:pPr>
                <a:r>
                  <a:rPr lang="en-US" sz="600" b="1" dirty="0" smtClean="0">
                    <a:solidFill>
                      <a:prstClr val="black"/>
                    </a:solidFill>
                    <a:latin typeface="Arial Narrow" panose="020B0606020202030204" pitchFamily="34" charset="0"/>
                    <a:ea typeface="+mn-ea"/>
                    <a:cs typeface="+mn-cs"/>
                  </a:rPr>
                  <a:t>8</a:t>
                </a:r>
                <a:endParaRPr lang="en-US" sz="600" b="1" dirty="0">
                  <a:solidFill>
                    <a:prstClr val="black"/>
                  </a:solidFill>
                  <a:latin typeface="Arial Narrow" panose="020B0606020202030204" pitchFamily="34" charset="0"/>
                  <a:ea typeface="+mn-ea"/>
                  <a:cs typeface="+mn-cs"/>
                </a:endParaRPr>
              </a:p>
            </p:txBody>
          </p:sp>
          <p:sp>
            <p:nvSpPr>
              <p:cNvPr id="677" name="TextBox 676"/>
              <p:cNvSpPr txBox="1"/>
              <p:nvPr/>
            </p:nvSpPr>
            <p:spPr>
              <a:xfrm>
                <a:off x="812302" y="492615"/>
                <a:ext cx="217216" cy="184666"/>
              </a:xfrm>
              <a:prstGeom prst="rect">
                <a:avLst/>
              </a:prstGeom>
              <a:noFill/>
            </p:spPr>
            <p:txBody>
              <a:bodyPr wrap="square" rtlCol="0">
                <a:spAutoFit/>
              </a:bodyPr>
              <a:lstStyle/>
              <a:p>
                <a:pPr eaLnBrk="1" fontAlgn="auto" hangingPunct="1">
                  <a:spcBef>
                    <a:spcPts val="0"/>
                  </a:spcBef>
                  <a:spcAft>
                    <a:spcPts val="0"/>
                  </a:spcAft>
                </a:pPr>
                <a:r>
                  <a:rPr lang="en-US" sz="600" b="1" dirty="0" smtClean="0">
                    <a:solidFill>
                      <a:prstClr val="black"/>
                    </a:solidFill>
                    <a:latin typeface="Arial Narrow" panose="020B0606020202030204" pitchFamily="34" charset="0"/>
                    <a:ea typeface="+mn-ea"/>
                    <a:cs typeface="+mn-cs"/>
                  </a:rPr>
                  <a:t>2</a:t>
                </a:r>
                <a:endParaRPr lang="en-US" sz="600" b="1" dirty="0">
                  <a:solidFill>
                    <a:prstClr val="black"/>
                  </a:solidFill>
                  <a:latin typeface="Arial Narrow" panose="020B0606020202030204" pitchFamily="34" charset="0"/>
                  <a:ea typeface="+mn-ea"/>
                  <a:cs typeface="+mn-cs"/>
                </a:endParaRPr>
              </a:p>
            </p:txBody>
          </p:sp>
          <p:sp>
            <p:nvSpPr>
              <p:cNvPr id="678" name="TextBox 677"/>
              <p:cNvSpPr txBox="1"/>
              <p:nvPr/>
            </p:nvSpPr>
            <p:spPr>
              <a:xfrm>
                <a:off x="660386" y="492615"/>
                <a:ext cx="230586" cy="184666"/>
              </a:xfrm>
              <a:prstGeom prst="rect">
                <a:avLst/>
              </a:prstGeom>
              <a:noFill/>
            </p:spPr>
            <p:txBody>
              <a:bodyPr wrap="square" rtlCol="0">
                <a:spAutoFit/>
              </a:bodyPr>
              <a:lstStyle/>
              <a:p>
                <a:pPr eaLnBrk="1" fontAlgn="auto" hangingPunct="1">
                  <a:spcBef>
                    <a:spcPts val="0"/>
                  </a:spcBef>
                  <a:spcAft>
                    <a:spcPts val="0"/>
                  </a:spcAft>
                </a:pPr>
                <a:r>
                  <a:rPr lang="en-US" sz="600" b="1" dirty="0" smtClean="0">
                    <a:solidFill>
                      <a:prstClr val="black"/>
                    </a:solidFill>
                    <a:latin typeface="Arial Narrow" panose="020B0606020202030204" pitchFamily="34" charset="0"/>
                    <a:ea typeface="+mn-ea"/>
                    <a:cs typeface="+mn-cs"/>
                  </a:rPr>
                  <a:t>0</a:t>
                </a:r>
                <a:endParaRPr lang="en-US" sz="600" b="1" dirty="0">
                  <a:solidFill>
                    <a:prstClr val="black"/>
                  </a:solidFill>
                  <a:latin typeface="Arial Narrow" panose="020B0606020202030204" pitchFamily="34" charset="0"/>
                  <a:ea typeface="+mn-ea"/>
                  <a:cs typeface="+mn-cs"/>
                </a:endParaRPr>
              </a:p>
            </p:txBody>
          </p:sp>
          <p:sp>
            <p:nvSpPr>
              <p:cNvPr id="679" name="TextBox 678"/>
              <p:cNvSpPr txBox="1"/>
              <p:nvPr/>
            </p:nvSpPr>
            <p:spPr>
              <a:xfrm>
                <a:off x="1103913" y="492615"/>
                <a:ext cx="252895" cy="184666"/>
              </a:xfrm>
              <a:prstGeom prst="rect">
                <a:avLst/>
              </a:prstGeom>
              <a:noFill/>
            </p:spPr>
            <p:txBody>
              <a:bodyPr wrap="square" rtlCol="0">
                <a:spAutoFit/>
              </a:bodyPr>
              <a:lstStyle/>
              <a:p>
                <a:pPr eaLnBrk="1" fontAlgn="auto" hangingPunct="1">
                  <a:spcBef>
                    <a:spcPts val="0"/>
                  </a:spcBef>
                  <a:spcAft>
                    <a:spcPts val="0"/>
                  </a:spcAft>
                </a:pPr>
                <a:r>
                  <a:rPr lang="en-US" sz="600" b="1" dirty="0" smtClean="0">
                    <a:solidFill>
                      <a:prstClr val="black"/>
                    </a:solidFill>
                    <a:latin typeface="Arial Narrow" panose="020B0606020202030204" pitchFamily="34" charset="0"/>
                    <a:ea typeface="+mn-ea"/>
                    <a:cs typeface="+mn-cs"/>
                  </a:rPr>
                  <a:t>6</a:t>
                </a:r>
                <a:endParaRPr lang="en-US" sz="600" b="1" dirty="0">
                  <a:solidFill>
                    <a:prstClr val="black"/>
                  </a:solidFill>
                  <a:latin typeface="Arial Narrow" panose="020B0606020202030204" pitchFamily="34" charset="0"/>
                  <a:ea typeface="+mn-ea"/>
                  <a:cs typeface="+mn-cs"/>
                </a:endParaRPr>
              </a:p>
            </p:txBody>
          </p:sp>
          <p:sp>
            <p:nvSpPr>
              <p:cNvPr id="680" name="TextBox 679"/>
              <p:cNvSpPr txBox="1"/>
              <p:nvPr/>
            </p:nvSpPr>
            <p:spPr>
              <a:xfrm>
                <a:off x="1350737" y="492615"/>
                <a:ext cx="319423" cy="184666"/>
              </a:xfrm>
              <a:prstGeom prst="rect">
                <a:avLst/>
              </a:prstGeom>
              <a:noFill/>
            </p:spPr>
            <p:txBody>
              <a:bodyPr wrap="square" rtlCol="0">
                <a:spAutoFit/>
              </a:bodyPr>
              <a:lstStyle/>
              <a:p>
                <a:pPr eaLnBrk="1" fontAlgn="auto" hangingPunct="1">
                  <a:spcBef>
                    <a:spcPts val="0"/>
                  </a:spcBef>
                  <a:spcAft>
                    <a:spcPts val="0"/>
                  </a:spcAft>
                </a:pPr>
                <a:r>
                  <a:rPr lang="en-US" sz="600" b="1" dirty="0" smtClean="0">
                    <a:solidFill>
                      <a:prstClr val="black"/>
                    </a:solidFill>
                    <a:latin typeface="Arial Narrow" panose="020B0606020202030204" pitchFamily="34" charset="0"/>
                    <a:ea typeface="+mn-ea"/>
                    <a:cs typeface="+mn-cs"/>
                  </a:rPr>
                  <a:t>10</a:t>
                </a:r>
                <a:endParaRPr lang="en-US" sz="600" b="1" dirty="0">
                  <a:solidFill>
                    <a:prstClr val="black"/>
                  </a:solidFill>
                  <a:latin typeface="Arial Narrow" panose="020B0606020202030204" pitchFamily="34" charset="0"/>
                  <a:ea typeface="+mn-ea"/>
                  <a:cs typeface="+mn-cs"/>
                </a:endParaRPr>
              </a:p>
            </p:txBody>
          </p:sp>
          <p:sp>
            <p:nvSpPr>
              <p:cNvPr id="681" name="TextBox 680"/>
              <p:cNvSpPr txBox="1"/>
              <p:nvPr/>
            </p:nvSpPr>
            <p:spPr>
              <a:xfrm>
                <a:off x="1510448" y="492615"/>
                <a:ext cx="319423" cy="184666"/>
              </a:xfrm>
              <a:prstGeom prst="rect">
                <a:avLst/>
              </a:prstGeom>
              <a:noFill/>
            </p:spPr>
            <p:txBody>
              <a:bodyPr wrap="square" rtlCol="0">
                <a:spAutoFit/>
              </a:bodyPr>
              <a:lstStyle/>
              <a:p>
                <a:pPr eaLnBrk="1" fontAlgn="auto" hangingPunct="1">
                  <a:spcBef>
                    <a:spcPts val="0"/>
                  </a:spcBef>
                  <a:spcAft>
                    <a:spcPts val="0"/>
                  </a:spcAft>
                </a:pPr>
                <a:r>
                  <a:rPr lang="en-US" sz="600" b="1" dirty="0" smtClean="0">
                    <a:solidFill>
                      <a:prstClr val="black"/>
                    </a:solidFill>
                    <a:latin typeface="Arial Narrow" panose="020B0606020202030204" pitchFamily="34" charset="0"/>
                    <a:ea typeface="+mn-ea"/>
                    <a:cs typeface="+mn-cs"/>
                  </a:rPr>
                  <a:t>12</a:t>
                </a:r>
                <a:endParaRPr lang="en-US" sz="600" b="1" dirty="0">
                  <a:solidFill>
                    <a:prstClr val="black"/>
                  </a:solidFill>
                  <a:latin typeface="Arial Narrow" panose="020B0606020202030204" pitchFamily="34" charset="0"/>
                  <a:ea typeface="+mn-ea"/>
                  <a:cs typeface="+mn-cs"/>
                </a:endParaRPr>
              </a:p>
            </p:txBody>
          </p:sp>
          <p:sp>
            <p:nvSpPr>
              <p:cNvPr id="682" name="TextBox 681"/>
              <p:cNvSpPr txBox="1"/>
              <p:nvPr/>
            </p:nvSpPr>
            <p:spPr>
              <a:xfrm>
                <a:off x="1670159" y="492615"/>
                <a:ext cx="319423" cy="184666"/>
              </a:xfrm>
              <a:prstGeom prst="rect">
                <a:avLst/>
              </a:prstGeom>
              <a:noFill/>
            </p:spPr>
            <p:txBody>
              <a:bodyPr wrap="square" rtlCol="0">
                <a:spAutoFit/>
              </a:bodyPr>
              <a:lstStyle/>
              <a:p>
                <a:pPr eaLnBrk="1" fontAlgn="auto" hangingPunct="1">
                  <a:spcBef>
                    <a:spcPts val="0"/>
                  </a:spcBef>
                  <a:spcAft>
                    <a:spcPts val="0"/>
                  </a:spcAft>
                </a:pPr>
                <a:r>
                  <a:rPr lang="en-US" sz="600" b="1" dirty="0" smtClean="0">
                    <a:solidFill>
                      <a:prstClr val="black"/>
                    </a:solidFill>
                    <a:latin typeface="Arial Narrow" panose="020B0606020202030204" pitchFamily="34" charset="0"/>
                    <a:ea typeface="+mn-ea"/>
                    <a:cs typeface="+mn-cs"/>
                  </a:rPr>
                  <a:t>14</a:t>
                </a:r>
                <a:endParaRPr lang="en-US" sz="600" b="1" dirty="0">
                  <a:solidFill>
                    <a:prstClr val="black"/>
                  </a:solidFill>
                  <a:latin typeface="Arial Narrow" panose="020B0606020202030204" pitchFamily="34" charset="0"/>
                  <a:ea typeface="+mn-ea"/>
                  <a:cs typeface="+mn-cs"/>
                </a:endParaRPr>
              </a:p>
            </p:txBody>
          </p:sp>
          <p:sp>
            <p:nvSpPr>
              <p:cNvPr id="684" name="TextBox 683"/>
              <p:cNvSpPr txBox="1"/>
              <p:nvPr/>
            </p:nvSpPr>
            <p:spPr>
              <a:xfrm>
                <a:off x="801218" y="822658"/>
                <a:ext cx="1188363" cy="215444"/>
              </a:xfrm>
              <a:prstGeom prst="rect">
                <a:avLst/>
              </a:prstGeom>
              <a:solidFill>
                <a:schemeClr val="bg1"/>
              </a:solidFill>
            </p:spPr>
            <p:txBody>
              <a:bodyPr wrap="square" rtlCol="0">
                <a:spAutoFit/>
              </a:bodyPr>
              <a:lstStyle/>
              <a:p>
                <a:pPr eaLnBrk="1" fontAlgn="auto" hangingPunct="1">
                  <a:spcBef>
                    <a:spcPts val="0"/>
                  </a:spcBef>
                  <a:spcAft>
                    <a:spcPts val="0"/>
                  </a:spcAft>
                </a:pPr>
                <a:r>
                  <a:rPr lang="en-US" sz="800" dirty="0" smtClean="0">
                    <a:solidFill>
                      <a:srgbClr val="0070C0"/>
                    </a:solidFill>
                    <a:latin typeface="Arial Narrow" panose="020B0606020202030204" pitchFamily="34" charset="0"/>
                    <a:ea typeface="+mn-ea"/>
                    <a:cs typeface="+mn-cs"/>
                  </a:rPr>
                  <a:t>Officers/Volunteers</a:t>
                </a:r>
                <a:endParaRPr lang="en-US" sz="800" dirty="0">
                  <a:solidFill>
                    <a:srgbClr val="0070C0"/>
                  </a:solidFill>
                  <a:latin typeface="Arial Narrow" panose="020B0606020202030204" pitchFamily="34" charset="0"/>
                  <a:ea typeface="+mn-ea"/>
                  <a:cs typeface="+mn-cs"/>
                </a:endParaRPr>
              </a:p>
            </p:txBody>
          </p:sp>
          <p:sp>
            <p:nvSpPr>
              <p:cNvPr id="686" name="Rectangle 685"/>
              <p:cNvSpPr/>
              <p:nvPr/>
            </p:nvSpPr>
            <p:spPr>
              <a:xfrm>
                <a:off x="747975" y="836797"/>
                <a:ext cx="64327" cy="22621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1" fontAlgn="auto" hangingPunct="1">
                  <a:spcBef>
                    <a:spcPts val="0"/>
                  </a:spcBef>
                  <a:spcAft>
                    <a:spcPts val="0"/>
                  </a:spcAft>
                </a:pPr>
                <a:endParaRPr lang="en-US" sz="1800">
                  <a:solidFill>
                    <a:prstClr val="white"/>
                  </a:solidFill>
                </a:endParaRPr>
              </a:p>
            </p:txBody>
          </p:sp>
        </p:grpSp>
        <p:grpSp>
          <p:nvGrpSpPr>
            <p:cNvPr id="641" name="Group 640"/>
            <p:cNvGrpSpPr/>
            <p:nvPr/>
          </p:nvGrpSpPr>
          <p:grpSpPr>
            <a:xfrm>
              <a:off x="305112" y="985735"/>
              <a:ext cx="1682134" cy="570401"/>
              <a:chOff x="376239" y="492615"/>
              <a:chExt cx="1682134" cy="570401"/>
            </a:xfrm>
          </p:grpSpPr>
          <p:pic>
            <p:nvPicPr>
              <p:cNvPr id="657" name="Picture 65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5400000">
                <a:off x="1025200" y="-83266"/>
                <a:ext cx="384211" cy="1682134"/>
              </a:xfrm>
              <a:prstGeom prst="rect">
                <a:avLst/>
              </a:prstGeom>
              <a:solidFill>
                <a:schemeClr val="bg1"/>
              </a:solidFill>
            </p:spPr>
          </p:pic>
          <p:sp>
            <p:nvSpPr>
              <p:cNvPr id="658" name="barometer_pull"/>
              <p:cNvSpPr/>
              <p:nvPr/>
            </p:nvSpPr>
            <p:spPr>
              <a:xfrm rot="5400000">
                <a:off x="727165" y="678270"/>
                <a:ext cx="98715" cy="106858"/>
              </a:xfrm>
              <a:prstGeom prst="rect">
                <a:avLst/>
              </a:prstGeom>
              <a:solidFill>
                <a:srgbClr val="0070C0"/>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1" fontAlgn="auto" hangingPunct="1">
                  <a:spcBef>
                    <a:spcPts val="0"/>
                  </a:spcBef>
                  <a:spcAft>
                    <a:spcPts val="0"/>
                  </a:spcAft>
                </a:pPr>
                <a:r>
                  <a:rPr lang="en-US" sz="1000" dirty="0" smtClean="0">
                    <a:solidFill>
                      <a:prstClr val="white"/>
                    </a:solidFill>
                    <a:latin typeface="Arial Narrow" panose="020B0606020202030204" pitchFamily="34" charset="0"/>
                  </a:rPr>
                  <a:t> </a:t>
                </a:r>
                <a:endParaRPr lang="en-US" sz="1000" dirty="0">
                  <a:solidFill>
                    <a:prstClr val="white"/>
                  </a:solidFill>
                  <a:latin typeface="Arial Narrow" panose="020B0606020202030204" pitchFamily="34" charset="0"/>
                </a:endParaRPr>
              </a:p>
            </p:txBody>
          </p:sp>
          <p:sp>
            <p:nvSpPr>
              <p:cNvPr id="659" name="Oval 658"/>
              <p:cNvSpPr/>
              <p:nvPr/>
            </p:nvSpPr>
            <p:spPr>
              <a:xfrm>
                <a:off x="440656" y="617164"/>
                <a:ext cx="298400" cy="223481"/>
              </a:xfrm>
              <a:prstGeom prst="ellipse">
                <a:avLst/>
              </a:prstGeom>
              <a:solidFill>
                <a:srgbClr val="0070C0"/>
              </a:solidFill>
              <a:ln>
                <a:noFill/>
              </a:ln>
              <a:scene3d>
                <a:camera prst="orthographicFront"/>
                <a:lightRig rig="threePt" dir="t"/>
              </a:scene3d>
              <a:sp3d>
                <a:bevelT w="9525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1" fontAlgn="auto" hangingPunct="1">
                  <a:spcBef>
                    <a:spcPts val="0"/>
                  </a:spcBef>
                  <a:spcAft>
                    <a:spcPts val="0"/>
                  </a:spcAft>
                </a:pPr>
                <a:endParaRPr lang="en-US" sz="1000">
                  <a:solidFill>
                    <a:prstClr val="white"/>
                  </a:solidFill>
                  <a:latin typeface="Arial Narrow" panose="020B0606020202030204" pitchFamily="34" charset="0"/>
                </a:endParaRPr>
              </a:p>
            </p:txBody>
          </p:sp>
          <p:sp>
            <p:nvSpPr>
              <p:cNvPr id="660" name="Oval 659"/>
              <p:cNvSpPr/>
              <p:nvPr/>
            </p:nvSpPr>
            <p:spPr>
              <a:xfrm>
                <a:off x="493765" y="639078"/>
                <a:ext cx="199937" cy="9865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1" fontAlgn="auto" hangingPunct="1">
                  <a:spcBef>
                    <a:spcPts val="0"/>
                  </a:spcBef>
                  <a:spcAft>
                    <a:spcPts val="0"/>
                  </a:spcAft>
                </a:pPr>
                <a:endParaRPr lang="en-US" sz="1000">
                  <a:solidFill>
                    <a:prstClr val="white"/>
                  </a:solidFill>
                  <a:latin typeface="Arial Narrow" panose="020B0606020202030204" pitchFamily="34" charset="0"/>
                </a:endParaRPr>
              </a:p>
            </p:txBody>
          </p:sp>
          <p:sp>
            <p:nvSpPr>
              <p:cNvPr id="661" name="TextBox 660"/>
              <p:cNvSpPr txBox="1"/>
              <p:nvPr/>
            </p:nvSpPr>
            <p:spPr>
              <a:xfrm>
                <a:off x="956074" y="492615"/>
                <a:ext cx="216603" cy="184666"/>
              </a:xfrm>
              <a:prstGeom prst="rect">
                <a:avLst/>
              </a:prstGeom>
              <a:noFill/>
            </p:spPr>
            <p:txBody>
              <a:bodyPr wrap="square" rtlCol="0">
                <a:spAutoFit/>
              </a:bodyPr>
              <a:lstStyle/>
              <a:p>
                <a:pPr eaLnBrk="1" fontAlgn="auto" hangingPunct="1">
                  <a:spcBef>
                    <a:spcPts val="0"/>
                  </a:spcBef>
                  <a:spcAft>
                    <a:spcPts val="0"/>
                  </a:spcAft>
                </a:pPr>
                <a:r>
                  <a:rPr lang="en-US" sz="600" b="1" dirty="0" smtClean="0">
                    <a:solidFill>
                      <a:prstClr val="black"/>
                    </a:solidFill>
                    <a:latin typeface="Arial Narrow" panose="020B0606020202030204" pitchFamily="34" charset="0"/>
                    <a:ea typeface="+mn-ea"/>
                    <a:cs typeface="+mn-cs"/>
                  </a:rPr>
                  <a:t>4</a:t>
                </a:r>
                <a:endParaRPr lang="en-US" sz="600" b="1" dirty="0">
                  <a:solidFill>
                    <a:prstClr val="black"/>
                  </a:solidFill>
                  <a:latin typeface="Arial Narrow" panose="020B0606020202030204" pitchFamily="34" charset="0"/>
                  <a:ea typeface="+mn-ea"/>
                  <a:cs typeface="+mn-cs"/>
                </a:endParaRPr>
              </a:p>
            </p:txBody>
          </p:sp>
          <p:sp>
            <p:nvSpPr>
              <p:cNvPr id="662" name="TextBox 661"/>
              <p:cNvSpPr txBox="1"/>
              <p:nvPr/>
            </p:nvSpPr>
            <p:spPr>
              <a:xfrm>
                <a:off x="1233183" y="492615"/>
                <a:ext cx="247250" cy="184666"/>
              </a:xfrm>
              <a:prstGeom prst="rect">
                <a:avLst/>
              </a:prstGeom>
              <a:noFill/>
            </p:spPr>
            <p:txBody>
              <a:bodyPr wrap="square" rtlCol="0">
                <a:spAutoFit/>
              </a:bodyPr>
              <a:lstStyle/>
              <a:p>
                <a:pPr eaLnBrk="1" fontAlgn="auto" hangingPunct="1">
                  <a:spcBef>
                    <a:spcPts val="0"/>
                  </a:spcBef>
                  <a:spcAft>
                    <a:spcPts val="0"/>
                  </a:spcAft>
                </a:pPr>
                <a:r>
                  <a:rPr lang="en-US" sz="600" b="1" dirty="0" smtClean="0">
                    <a:solidFill>
                      <a:prstClr val="black"/>
                    </a:solidFill>
                    <a:latin typeface="Arial Narrow" panose="020B0606020202030204" pitchFamily="34" charset="0"/>
                    <a:ea typeface="+mn-ea"/>
                    <a:cs typeface="+mn-cs"/>
                  </a:rPr>
                  <a:t>8</a:t>
                </a:r>
                <a:endParaRPr lang="en-US" sz="600" b="1" dirty="0">
                  <a:solidFill>
                    <a:prstClr val="black"/>
                  </a:solidFill>
                  <a:latin typeface="Arial Narrow" panose="020B0606020202030204" pitchFamily="34" charset="0"/>
                  <a:ea typeface="+mn-ea"/>
                  <a:cs typeface="+mn-cs"/>
                </a:endParaRPr>
              </a:p>
            </p:txBody>
          </p:sp>
          <p:sp>
            <p:nvSpPr>
              <p:cNvPr id="663" name="TextBox 662"/>
              <p:cNvSpPr txBox="1"/>
              <p:nvPr/>
            </p:nvSpPr>
            <p:spPr>
              <a:xfrm>
                <a:off x="812302" y="492615"/>
                <a:ext cx="217216" cy="184666"/>
              </a:xfrm>
              <a:prstGeom prst="rect">
                <a:avLst/>
              </a:prstGeom>
              <a:noFill/>
            </p:spPr>
            <p:txBody>
              <a:bodyPr wrap="square" rtlCol="0">
                <a:spAutoFit/>
              </a:bodyPr>
              <a:lstStyle/>
              <a:p>
                <a:pPr eaLnBrk="1" fontAlgn="auto" hangingPunct="1">
                  <a:spcBef>
                    <a:spcPts val="0"/>
                  </a:spcBef>
                  <a:spcAft>
                    <a:spcPts val="0"/>
                  </a:spcAft>
                </a:pPr>
                <a:r>
                  <a:rPr lang="en-US" sz="600" b="1" dirty="0" smtClean="0">
                    <a:solidFill>
                      <a:prstClr val="black"/>
                    </a:solidFill>
                    <a:latin typeface="Arial Narrow" panose="020B0606020202030204" pitchFamily="34" charset="0"/>
                    <a:ea typeface="+mn-ea"/>
                    <a:cs typeface="+mn-cs"/>
                  </a:rPr>
                  <a:t>2</a:t>
                </a:r>
                <a:endParaRPr lang="en-US" sz="600" b="1" dirty="0">
                  <a:solidFill>
                    <a:prstClr val="black"/>
                  </a:solidFill>
                  <a:latin typeface="Arial Narrow" panose="020B0606020202030204" pitchFamily="34" charset="0"/>
                  <a:ea typeface="+mn-ea"/>
                  <a:cs typeface="+mn-cs"/>
                </a:endParaRPr>
              </a:p>
            </p:txBody>
          </p:sp>
          <p:sp>
            <p:nvSpPr>
              <p:cNvPr id="664" name="TextBox 663"/>
              <p:cNvSpPr txBox="1"/>
              <p:nvPr/>
            </p:nvSpPr>
            <p:spPr>
              <a:xfrm>
                <a:off x="660386" y="492615"/>
                <a:ext cx="230586" cy="184666"/>
              </a:xfrm>
              <a:prstGeom prst="rect">
                <a:avLst/>
              </a:prstGeom>
              <a:noFill/>
            </p:spPr>
            <p:txBody>
              <a:bodyPr wrap="square" rtlCol="0">
                <a:spAutoFit/>
              </a:bodyPr>
              <a:lstStyle/>
              <a:p>
                <a:pPr eaLnBrk="1" fontAlgn="auto" hangingPunct="1">
                  <a:spcBef>
                    <a:spcPts val="0"/>
                  </a:spcBef>
                  <a:spcAft>
                    <a:spcPts val="0"/>
                  </a:spcAft>
                </a:pPr>
                <a:r>
                  <a:rPr lang="en-US" sz="600" b="1" dirty="0" smtClean="0">
                    <a:solidFill>
                      <a:prstClr val="black"/>
                    </a:solidFill>
                    <a:latin typeface="Arial Narrow" panose="020B0606020202030204" pitchFamily="34" charset="0"/>
                    <a:ea typeface="+mn-ea"/>
                    <a:cs typeface="+mn-cs"/>
                  </a:rPr>
                  <a:t>0</a:t>
                </a:r>
                <a:endParaRPr lang="en-US" sz="600" b="1" dirty="0">
                  <a:solidFill>
                    <a:prstClr val="black"/>
                  </a:solidFill>
                  <a:latin typeface="Arial Narrow" panose="020B0606020202030204" pitchFamily="34" charset="0"/>
                  <a:ea typeface="+mn-ea"/>
                  <a:cs typeface="+mn-cs"/>
                </a:endParaRPr>
              </a:p>
            </p:txBody>
          </p:sp>
          <p:sp>
            <p:nvSpPr>
              <p:cNvPr id="665" name="TextBox 664"/>
              <p:cNvSpPr txBox="1"/>
              <p:nvPr/>
            </p:nvSpPr>
            <p:spPr>
              <a:xfrm>
                <a:off x="1077882" y="497563"/>
                <a:ext cx="252895" cy="184666"/>
              </a:xfrm>
              <a:prstGeom prst="rect">
                <a:avLst/>
              </a:prstGeom>
              <a:noFill/>
            </p:spPr>
            <p:txBody>
              <a:bodyPr wrap="square" rtlCol="0">
                <a:spAutoFit/>
              </a:bodyPr>
              <a:lstStyle/>
              <a:p>
                <a:pPr eaLnBrk="1" fontAlgn="auto" hangingPunct="1">
                  <a:spcBef>
                    <a:spcPts val="0"/>
                  </a:spcBef>
                  <a:spcAft>
                    <a:spcPts val="0"/>
                  </a:spcAft>
                </a:pPr>
                <a:r>
                  <a:rPr lang="en-US" sz="600" b="1" dirty="0" smtClean="0">
                    <a:solidFill>
                      <a:prstClr val="black"/>
                    </a:solidFill>
                    <a:latin typeface="Arial Narrow" panose="020B0606020202030204" pitchFamily="34" charset="0"/>
                    <a:ea typeface="+mn-ea"/>
                    <a:cs typeface="+mn-cs"/>
                  </a:rPr>
                  <a:t>6</a:t>
                </a:r>
                <a:endParaRPr lang="en-US" sz="600" b="1" dirty="0">
                  <a:solidFill>
                    <a:prstClr val="black"/>
                  </a:solidFill>
                  <a:latin typeface="Arial Narrow" panose="020B0606020202030204" pitchFamily="34" charset="0"/>
                  <a:ea typeface="+mn-ea"/>
                  <a:cs typeface="+mn-cs"/>
                </a:endParaRPr>
              </a:p>
            </p:txBody>
          </p:sp>
          <p:sp>
            <p:nvSpPr>
              <p:cNvPr id="666" name="TextBox 665"/>
              <p:cNvSpPr txBox="1"/>
              <p:nvPr/>
            </p:nvSpPr>
            <p:spPr>
              <a:xfrm>
                <a:off x="1350737" y="492615"/>
                <a:ext cx="319423" cy="184666"/>
              </a:xfrm>
              <a:prstGeom prst="rect">
                <a:avLst/>
              </a:prstGeom>
              <a:noFill/>
            </p:spPr>
            <p:txBody>
              <a:bodyPr wrap="square" rtlCol="0">
                <a:spAutoFit/>
              </a:bodyPr>
              <a:lstStyle/>
              <a:p>
                <a:pPr eaLnBrk="1" fontAlgn="auto" hangingPunct="1">
                  <a:spcBef>
                    <a:spcPts val="0"/>
                  </a:spcBef>
                  <a:spcAft>
                    <a:spcPts val="0"/>
                  </a:spcAft>
                </a:pPr>
                <a:r>
                  <a:rPr lang="en-US" sz="600" b="1" dirty="0" smtClean="0">
                    <a:solidFill>
                      <a:prstClr val="black"/>
                    </a:solidFill>
                    <a:latin typeface="Arial Narrow" panose="020B0606020202030204" pitchFamily="34" charset="0"/>
                    <a:ea typeface="+mn-ea"/>
                    <a:cs typeface="+mn-cs"/>
                  </a:rPr>
                  <a:t>10</a:t>
                </a:r>
                <a:endParaRPr lang="en-US" sz="600" b="1" dirty="0">
                  <a:solidFill>
                    <a:prstClr val="black"/>
                  </a:solidFill>
                  <a:latin typeface="Arial Narrow" panose="020B0606020202030204" pitchFamily="34" charset="0"/>
                  <a:ea typeface="+mn-ea"/>
                  <a:cs typeface="+mn-cs"/>
                </a:endParaRPr>
              </a:p>
            </p:txBody>
          </p:sp>
          <p:sp>
            <p:nvSpPr>
              <p:cNvPr id="667" name="TextBox 666"/>
              <p:cNvSpPr txBox="1"/>
              <p:nvPr/>
            </p:nvSpPr>
            <p:spPr>
              <a:xfrm>
                <a:off x="1510448" y="492615"/>
                <a:ext cx="319423" cy="184666"/>
              </a:xfrm>
              <a:prstGeom prst="rect">
                <a:avLst/>
              </a:prstGeom>
              <a:noFill/>
            </p:spPr>
            <p:txBody>
              <a:bodyPr wrap="square" rtlCol="0">
                <a:spAutoFit/>
              </a:bodyPr>
              <a:lstStyle/>
              <a:p>
                <a:pPr eaLnBrk="1" fontAlgn="auto" hangingPunct="1">
                  <a:spcBef>
                    <a:spcPts val="0"/>
                  </a:spcBef>
                  <a:spcAft>
                    <a:spcPts val="0"/>
                  </a:spcAft>
                </a:pPr>
                <a:r>
                  <a:rPr lang="en-US" sz="600" b="1" dirty="0" smtClean="0">
                    <a:solidFill>
                      <a:prstClr val="black"/>
                    </a:solidFill>
                    <a:latin typeface="Arial Narrow" panose="020B0606020202030204" pitchFamily="34" charset="0"/>
                    <a:ea typeface="+mn-ea"/>
                    <a:cs typeface="+mn-cs"/>
                  </a:rPr>
                  <a:t>12</a:t>
                </a:r>
                <a:endParaRPr lang="en-US" sz="600" b="1" dirty="0">
                  <a:solidFill>
                    <a:prstClr val="black"/>
                  </a:solidFill>
                  <a:latin typeface="Arial Narrow" panose="020B0606020202030204" pitchFamily="34" charset="0"/>
                  <a:ea typeface="+mn-ea"/>
                  <a:cs typeface="+mn-cs"/>
                </a:endParaRPr>
              </a:p>
            </p:txBody>
          </p:sp>
          <p:sp>
            <p:nvSpPr>
              <p:cNvPr id="668" name="TextBox 667"/>
              <p:cNvSpPr txBox="1"/>
              <p:nvPr/>
            </p:nvSpPr>
            <p:spPr>
              <a:xfrm>
                <a:off x="1670159" y="492615"/>
                <a:ext cx="319423" cy="184666"/>
              </a:xfrm>
              <a:prstGeom prst="rect">
                <a:avLst/>
              </a:prstGeom>
              <a:noFill/>
            </p:spPr>
            <p:txBody>
              <a:bodyPr wrap="square" rtlCol="0">
                <a:spAutoFit/>
              </a:bodyPr>
              <a:lstStyle/>
              <a:p>
                <a:pPr eaLnBrk="1" fontAlgn="auto" hangingPunct="1">
                  <a:spcBef>
                    <a:spcPts val="0"/>
                  </a:spcBef>
                  <a:spcAft>
                    <a:spcPts val="0"/>
                  </a:spcAft>
                </a:pPr>
                <a:r>
                  <a:rPr lang="en-US" sz="600" b="1" dirty="0" smtClean="0">
                    <a:solidFill>
                      <a:prstClr val="black"/>
                    </a:solidFill>
                    <a:latin typeface="Arial Narrow" panose="020B0606020202030204" pitchFamily="34" charset="0"/>
                    <a:ea typeface="+mn-ea"/>
                    <a:cs typeface="+mn-cs"/>
                  </a:rPr>
                  <a:t>14</a:t>
                </a:r>
                <a:endParaRPr lang="en-US" sz="600" b="1" dirty="0">
                  <a:solidFill>
                    <a:prstClr val="black"/>
                  </a:solidFill>
                  <a:latin typeface="Arial Narrow" panose="020B0606020202030204" pitchFamily="34" charset="0"/>
                  <a:ea typeface="+mn-ea"/>
                  <a:cs typeface="+mn-cs"/>
                </a:endParaRPr>
              </a:p>
            </p:txBody>
          </p:sp>
          <p:sp>
            <p:nvSpPr>
              <p:cNvPr id="669" name="TextBox 668"/>
              <p:cNvSpPr txBox="1"/>
              <p:nvPr/>
            </p:nvSpPr>
            <p:spPr>
              <a:xfrm>
                <a:off x="787420" y="823369"/>
                <a:ext cx="1195139" cy="215444"/>
              </a:xfrm>
              <a:prstGeom prst="rect">
                <a:avLst/>
              </a:prstGeom>
              <a:solidFill>
                <a:schemeClr val="bg1"/>
              </a:solidFill>
            </p:spPr>
            <p:txBody>
              <a:bodyPr wrap="square" rtlCol="0">
                <a:spAutoFit/>
              </a:bodyPr>
              <a:lstStyle/>
              <a:p>
                <a:pPr eaLnBrk="1" fontAlgn="auto" hangingPunct="1">
                  <a:spcBef>
                    <a:spcPts val="0"/>
                  </a:spcBef>
                  <a:spcAft>
                    <a:spcPts val="0"/>
                  </a:spcAft>
                </a:pPr>
                <a:r>
                  <a:rPr lang="en-US" sz="800" dirty="0" smtClean="0">
                    <a:solidFill>
                      <a:srgbClr val="0070C0"/>
                    </a:solidFill>
                    <a:latin typeface="Arial Narrow" panose="020B0606020202030204" pitchFamily="34" charset="0"/>
                    <a:ea typeface="+mn-ea"/>
                    <a:cs typeface="+mn-cs"/>
                  </a:rPr>
                  <a:t>2015 Talks</a:t>
                </a:r>
                <a:endParaRPr lang="en-US" sz="800" dirty="0">
                  <a:solidFill>
                    <a:srgbClr val="0070C0"/>
                  </a:solidFill>
                  <a:latin typeface="Arial Narrow" panose="020B0606020202030204" pitchFamily="34" charset="0"/>
                  <a:ea typeface="+mn-ea"/>
                  <a:cs typeface="+mn-cs"/>
                </a:endParaRPr>
              </a:p>
            </p:txBody>
          </p:sp>
          <p:sp>
            <p:nvSpPr>
              <p:cNvPr id="670" name="Rectangle 669"/>
              <p:cNvSpPr/>
              <p:nvPr/>
            </p:nvSpPr>
            <p:spPr>
              <a:xfrm>
                <a:off x="747975" y="836797"/>
                <a:ext cx="64327" cy="22621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1" fontAlgn="auto" hangingPunct="1">
                  <a:spcBef>
                    <a:spcPts val="0"/>
                  </a:spcBef>
                  <a:spcAft>
                    <a:spcPts val="0"/>
                  </a:spcAft>
                </a:pPr>
                <a:endParaRPr lang="en-US" sz="1800">
                  <a:solidFill>
                    <a:prstClr val="white"/>
                  </a:solidFill>
                </a:endParaRPr>
              </a:p>
            </p:txBody>
          </p:sp>
        </p:grpSp>
        <p:grpSp>
          <p:nvGrpSpPr>
            <p:cNvPr id="642" name="Group 641"/>
            <p:cNvGrpSpPr/>
            <p:nvPr/>
          </p:nvGrpSpPr>
          <p:grpSpPr>
            <a:xfrm>
              <a:off x="305111" y="1483079"/>
              <a:ext cx="1761987" cy="558299"/>
              <a:chOff x="376239" y="504717"/>
              <a:chExt cx="1761987" cy="558299"/>
            </a:xfrm>
          </p:grpSpPr>
          <p:pic>
            <p:nvPicPr>
              <p:cNvPr id="647" name="Picture 64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5400000">
                <a:off x="1025200" y="-83266"/>
                <a:ext cx="384211" cy="1682134"/>
              </a:xfrm>
              <a:prstGeom prst="rect">
                <a:avLst/>
              </a:prstGeom>
              <a:solidFill>
                <a:schemeClr val="bg1"/>
              </a:solidFill>
            </p:spPr>
          </p:pic>
          <p:sp>
            <p:nvSpPr>
              <p:cNvPr id="648" name="barometer_pull"/>
              <p:cNvSpPr/>
              <p:nvPr/>
            </p:nvSpPr>
            <p:spPr>
              <a:xfrm rot="5400000">
                <a:off x="1389203" y="26502"/>
                <a:ext cx="82913" cy="1415132"/>
              </a:xfrm>
              <a:prstGeom prst="rect">
                <a:avLst/>
              </a:prstGeom>
              <a:solidFill>
                <a:srgbClr val="0070C0"/>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1" fontAlgn="auto" hangingPunct="1">
                  <a:spcBef>
                    <a:spcPts val="0"/>
                  </a:spcBef>
                  <a:spcAft>
                    <a:spcPts val="0"/>
                  </a:spcAft>
                </a:pPr>
                <a:r>
                  <a:rPr lang="en-US" sz="1000" dirty="0" smtClean="0">
                    <a:solidFill>
                      <a:prstClr val="white"/>
                    </a:solidFill>
                    <a:latin typeface="Arial Narrow" panose="020B0606020202030204" pitchFamily="34" charset="0"/>
                  </a:rPr>
                  <a:t> </a:t>
                </a:r>
                <a:endParaRPr lang="en-US" sz="1000" dirty="0">
                  <a:solidFill>
                    <a:prstClr val="white"/>
                  </a:solidFill>
                  <a:latin typeface="Arial Narrow" panose="020B0606020202030204" pitchFamily="34" charset="0"/>
                </a:endParaRPr>
              </a:p>
            </p:txBody>
          </p:sp>
          <p:sp>
            <p:nvSpPr>
              <p:cNvPr id="649" name="Oval 648"/>
              <p:cNvSpPr/>
              <p:nvPr/>
            </p:nvSpPr>
            <p:spPr>
              <a:xfrm>
                <a:off x="440656" y="617164"/>
                <a:ext cx="298400" cy="223481"/>
              </a:xfrm>
              <a:prstGeom prst="ellipse">
                <a:avLst/>
              </a:prstGeom>
              <a:solidFill>
                <a:srgbClr val="0070C0"/>
              </a:solidFill>
              <a:ln>
                <a:noFill/>
              </a:ln>
              <a:scene3d>
                <a:camera prst="orthographicFront"/>
                <a:lightRig rig="threePt" dir="t"/>
              </a:scene3d>
              <a:sp3d>
                <a:bevelT w="9525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1" fontAlgn="auto" hangingPunct="1">
                  <a:spcBef>
                    <a:spcPts val="0"/>
                  </a:spcBef>
                  <a:spcAft>
                    <a:spcPts val="0"/>
                  </a:spcAft>
                </a:pPr>
                <a:endParaRPr lang="en-US" sz="1000">
                  <a:solidFill>
                    <a:prstClr val="white"/>
                  </a:solidFill>
                  <a:latin typeface="Arial Narrow" panose="020B0606020202030204" pitchFamily="34" charset="0"/>
                </a:endParaRPr>
              </a:p>
            </p:txBody>
          </p:sp>
          <p:sp>
            <p:nvSpPr>
              <p:cNvPr id="650" name="Oval 649"/>
              <p:cNvSpPr/>
              <p:nvPr/>
            </p:nvSpPr>
            <p:spPr>
              <a:xfrm>
                <a:off x="493765" y="639078"/>
                <a:ext cx="199937" cy="9865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1" fontAlgn="auto" hangingPunct="1">
                  <a:spcBef>
                    <a:spcPts val="0"/>
                  </a:spcBef>
                  <a:spcAft>
                    <a:spcPts val="0"/>
                  </a:spcAft>
                </a:pPr>
                <a:endParaRPr lang="en-US" sz="1000">
                  <a:solidFill>
                    <a:prstClr val="white"/>
                  </a:solidFill>
                  <a:latin typeface="Arial Narrow" panose="020B0606020202030204" pitchFamily="34" charset="0"/>
                </a:endParaRPr>
              </a:p>
            </p:txBody>
          </p:sp>
          <p:sp>
            <p:nvSpPr>
              <p:cNvPr id="651" name="TextBox 650"/>
              <p:cNvSpPr txBox="1"/>
              <p:nvPr/>
            </p:nvSpPr>
            <p:spPr>
              <a:xfrm>
                <a:off x="1174932" y="509864"/>
                <a:ext cx="371641" cy="184666"/>
              </a:xfrm>
              <a:prstGeom prst="rect">
                <a:avLst/>
              </a:prstGeom>
              <a:noFill/>
            </p:spPr>
            <p:txBody>
              <a:bodyPr wrap="square" rtlCol="0">
                <a:spAutoFit/>
              </a:bodyPr>
              <a:lstStyle/>
              <a:p>
                <a:pPr eaLnBrk="1" fontAlgn="auto" hangingPunct="1">
                  <a:spcBef>
                    <a:spcPts val="0"/>
                  </a:spcBef>
                  <a:spcAft>
                    <a:spcPts val="0"/>
                  </a:spcAft>
                </a:pPr>
                <a:r>
                  <a:rPr lang="en-US" sz="600" b="1" dirty="0" smtClean="0">
                    <a:solidFill>
                      <a:prstClr val="black"/>
                    </a:solidFill>
                    <a:latin typeface="Arial Narrow" panose="020B0606020202030204" pitchFamily="34" charset="0"/>
                    <a:ea typeface="+mn-ea"/>
                    <a:cs typeface="+mn-cs"/>
                  </a:rPr>
                  <a:t>$2K</a:t>
                </a:r>
                <a:endParaRPr lang="en-US" sz="600" b="1" dirty="0">
                  <a:solidFill>
                    <a:prstClr val="black"/>
                  </a:solidFill>
                  <a:latin typeface="Arial Narrow" panose="020B0606020202030204" pitchFamily="34" charset="0"/>
                  <a:ea typeface="+mn-ea"/>
                  <a:cs typeface="+mn-cs"/>
                </a:endParaRPr>
              </a:p>
            </p:txBody>
          </p:sp>
          <p:sp>
            <p:nvSpPr>
              <p:cNvPr id="652" name="TextBox 651"/>
              <p:cNvSpPr txBox="1"/>
              <p:nvPr/>
            </p:nvSpPr>
            <p:spPr>
              <a:xfrm>
                <a:off x="869295" y="508248"/>
                <a:ext cx="352090" cy="184666"/>
              </a:xfrm>
              <a:prstGeom prst="rect">
                <a:avLst/>
              </a:prstGeom>
              <a:noFill/>
            </p:spPr>
            <p:txBody>
              <a:bodyPr wrap="square" rtlCol="0">
                <a:spAutoFit/>
              </a:bodyPr>
              <a:lstStyle/>
              <a:p>
                <a:pPr eaLnBrk="1" fontAlgn="auto" hangingPunct="1">
                  <a:spcBef>
                    <a:spcPts val="0"/>
                  </a:spcBef>
                  <a:spcAft>
                    <a:spcPts val="0"/>
                  </a:spcAft>
                </a:pPr>
                <a:r>
                  <a:rPr lang="en-US" sz="600" b="1" dirty="0" smtClean="0">
                    <a:solidFill>
                      <a:prstClr val="black"/>
                    </a:solidFill>
                    <a:latin typeface="Arial Narrow" panose="020B0606020202030204" pitchFamily="34" charset="0"/>
                    <a:ea typeface="+mn-ea"/>
                    <a:cs typeface="+mn-cs"/>
                  </a:rPr>
                  <a:t>$1K</a:t>
                </a:r>
                <a:endParaRPr lang="en-US" sz="600" b="1" dirty="0">
                  <a:solidFill>
                    <a:prstClr val="black"/>
                  </a:solidFill>
                  <a:latin typeface="Arial Narrow" panose="020B0606020202030204" pitchFamily="34" charset="0"/>
                  <a:ea typeface="+mn-ea"/>
                  <a:cs typeface="+mn-cs"/>
                </a:endParaRPr>
              </a:p>
            </p:txBody>
          </p:sp>
          <p:sp>
            <p:nvSpPr>
              <p:cNvPr id="653" name="TextBox 652"/>
              <p:cNvSpPr txBox="1"/>
              <p:nvPr/>
            </p:nvSpPr>
            <p:spPr>
              <a:xfrm>
                <a:off x="1421621" y="504717"/>
                <a:ext cx="417759" cy="184666"/>
              </a:xfrm>
              <a:prstGeom prst="rect">
                <a:avLst/>
              </a:prstGeom>
              <a:noFill/>
            </p:spPr>
            <p:txBody>
              <a:bodyPr wrap="square" rtlCol="0">
                <a:spAutoFit/>
              </a:bodyPr>
              <a:lstStyle/>
              <a:p>
                <a:pPr eaLnBrk="1" fontAlgn="auto" hangingPunct="1">
                  <a:spcBef>
                    <a:spcPts val="0"/>
                  </a:spcBef>
                  <a:spcAft>
                    <a:spcPts val="0"/>
                  </a:spcAft>
                </a:pPr>
                <a:r>
                  <a:rPr lang="en-US" sz="600" b="1" dirty="0" smtClean="0">
                    <a:solidFill>
                      <a:prstClr val="black"/>
                    </a:solidFill>
                    <a:latin typeface="Arial Narrow" panose="020B0606020202030204" pitchFamily="34" charset="0"/>
                    <a:ea typeface="+mn-ea"/>
                    <a:cs typeface="+mn-cs"/>
                  </a:rPr>
                  <a:t>$3K</a:t>
                </a:r>
                <a:endParaRPr lang="en-US" sz="600" b="1" dirty="0">
                  <a:solidFill>
                    <a:prstClr val="black"/>
                  </a:solidFill>
                  <a:latin typeface="Arial Narrow" panose="020B0606020202030204" pitchFamily="34" charset="0"/>
                  <a:ea typeface="+mn-ea"/>
                  <a:cs typeface="+mn-cs"/>
                </a:endParaRPr>
              </a:p>
            </p:txBody>
          </p:sp>
          <p:sp>
            <p:nvSpPr>
              <p:cNvPr id="654" name="TextBox 653"/>
              <p:cNvSpPr txBox="1"/>
              <p:nvPr/>
            </p:nvSpPr>
            <p:spPr>
              <a:xfrm>
                <a:off x="1727888" y="514494"/>
                <a:ext cx="319423" cy="184666"/>
              </a:xfrm>
              <a:prstGeom prst="rect">
                <a:avLst/>
              </a:prstGeom>
              <a:noFill/>
            </p:spPr>
            <p:txBody>
              <a:bodyPr wrap="square" rtlCol="0">
                <a:spAutoFit/>
              </a:bodyPr>
              <a:lstStyle/>
              <a:p>
                <a:pPr eaLnBrk="1" fontAlgn="auto" hangingPunct="1">
                  <a:spcBef>
                    <a:spcPts val="0"/>
                  </a:spcBef>
                  <a:spcAft>
                    <a:spcPts val="0"/>
                  </a:spcAft>
                </a:pPr>
                <a:r>
                  <a:rPr lang="en-US" sz="600" b="1" dirty="0" smtClean="0">
                    <a:solidFill>
                      <a:prstClr val="black"/>
                    </a:solidFill>
                    <a:latin typeface="Arial Narrow" panose="020B0606020202030204" pitchFamily="34" charset="0"/>
                    <a:ea typeface="+mn-ea"/>
                    <a:cs typeface="+mn-cs"/>
                  </a:rPr>
                  <a:t>$4K</a:t>
                </a:r>
                <a:endParaRPr lang="en-US" sz="600" b="1" dirty="0">
                  <a:solidFill>
                    <a:prstClr val="black"/>
                  </a:solidFill>
                  <a:latin typeface="Arial Narrow" panose="020B0606020202030204" pitchFamily="34" charset="0"/>
                  <a:ea typeface="+mn-ea"/>
                  <a:cs typeface="+mn-cs"/>
                </a:endParaRPr>
              </a:p>
            </p:txBody>
          </p:sp>
          <p:sp>
            <p:nvSpPr>
              <p:cNvPr id="655" name="TextBox 654"/>
              <p:cNvSpPr txBox="1"/>
              <p:nvPr/>
            </p:nvSpPr>
            <p:spPr>
              <a:xfrm>
                <a:off x="787420" y="823369"/>
                <a:ext cx="1195139" cy="215444"/>
              </a:xfrm>
              <a:prstGeom prst="rect">
                <a:avLst/>
              </a:prstGeom>
              <a:solidFill>
                <a:schemeClr val="bg1"/>
              </a:solidFill>
            </p:spPr>
            <p:txBody>
              <a:bodyPr wrap="square" rtlCol="0">
                <a:spAutoFit/>
              </a:bodyPr>
              <a:lstStyle/>
              <a:p>
                <a:pPr eaLnBrk="1" fontAlgn="auto" hangingPunct="1">
                  <a:spcBef>
                    <a:spcPts val="0"/>
                  </a:spcBef>
                  <a:spcAft>
                    <a:spcPts val="0"/>
                  </a:spcAft>
                </a:pPr>
                <a:r>
                  <a:rPr lang="en-US" sz="800" dirty="0" smtClean="0">
                    <a:solidFill>
                      <a:srgbClr val="0070C0"/>
                    </a:solidFill>
                    <a:latin typeface="Arial Narrow" panose="020B0606020202030204" pitchFamily="34" charset="0"/>
                    <a:ea typeface="+mn-ea"/>
                    <a:cs typeface="+mn-cs"/>
                  </a:rPr>
                  <a:t>2015 Operating Funds</a:t>
                </a:r>
                <a:endParaRPr lang="en-US" sz="800" dirty="0">
                  <a:solidFill>
                    <a:srgbClr val="0070C0"/>
                  </a:solidFill>
                  <a:latin typeface="Arial Narrow" panose="020B0606020202030204" pitchFamily="34" charset="0"/>
                  <a:ea typeface="+mn-ea"/>
                  <a:cs typeface="+mn-cs"/>
                </a:endParaRPr>
              </a:p>
            </p:txBody>
          </p:sp>
          <p:sp>
            <p:nvSpPr>
              <p:cNvPr id="656" name="Rectangle 655"/>
              <p:cNvSpPr/>
              <p:nvPr/>
            </p:nvSpPr>
            <p:spPr>
              <a:xfrm>
                <a:off x="747975" y="836797"/>
                <a:ext cx="64327" cy="22621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1" fontAlgn="auto" hangingPunct="1">
                  <a:spcBef>
                    <a:spcPts val="0"/>
                  </a:spcBef>
                  <a:spcAft>
                    <a:spcPts val="0"/>
                  </a:spcAft>
                </a:pPr>
                <a:endParaRPr lang="en-US" sz="1800">
                  <a:solidFill>
                    <a:prstClr val="white"/>
                  </a:solidFill>
                </a:endParaRPr>
              </a:p>
            </p:txBody>
          </p:sp>
        </p:grpSp>
        <p:sp>
          <p:nvSpPr>
            <p:cNvPr id="643" name="Oval 642"/>
            <p:cNvSpPr/>
            <p:nvPr/>
          </p:nvSpPr>
          <p:spPr>
            <a:xfrm>
              <a:off x="1217130" y="708346"/>
              <a:ext cx="59531" cy="47845"/>
            </a:xfrm>
            <a:prstGeom prst="ellipse">
              <a:avLst/>
            </a:prstGeom>
            <a:solidFill>
              <a:srgbClr val="FF000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1" fontAlgn="auto" hangingPunct="1">
                <a:spcBef>
                  <a:spcPts val="0"/>
                </a:spcBef>
                <a:spcAft>
                  <a:spcPts val="0"/>
                </a:spcAft>
              </a:pPr>
              <a:endParaRPr lang="en-US" sz="1800">
                <a:solidFill>
                  <a:prstClr val="white"/>
                </a:solidFill>
              </a:endParaRPr>
            </a:p>
          </p:txBody>
        </p:sp>
        <p:sp>
          <p:nvSpPr>
            <p:cNvPr id="644" name="Oval 643"/>
            <p:cNvSpPr/>
            <p:nvPr/>
          </p:nvSpPr>
          <p:spPr>
            <a:xfrm>
              <a:off x="1071784" y="1191708"/>
              <a:ext cx="59531" cy="47845"/>
            </a:xfrm>
            <a:prstGeom prst="ellipse">
              <a:avLst/>
            </a:prstGeom>
            <a:solidFill>
              <a:srgbClr val="FF000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1" fontAlgn="auto" hangingPunct="1">
                <a:spcBef>
                  <a:spcPts val="0"/>
                </a:spcBef>
                <a:spcAft>
                  <a:spcPts val="0"/>
                </a:spcAft>
              </a:pPr>
              <a:endParaRPr lang="en-US" sz="1800">
                <a:solidFill>
                  <a:prstClr val="white"/>
                </a:solidFill>
              </a:endParaRPr>
            </a:p>
          </p:txBody>
        </p:sp>
        <p:sp>
          <p:nvSpPr>
            <p:cNvPr id="645" name="Oval 644"/>
            <p:cNvSpPr/>
            <p:nvPr/>
          </p:nvSpPr>
          <p:spPr>
            <a:xfrm>
              <a:off x="1217130" y="1677522"/>
              <a:ext cx="59531" cy="47845"/>
            </a:xfrm>
            <a:prstGeom prst="ellipse">
              <a:avLst/>
            </a:prstGeom>
            <a:solidFill>
              <a:srgbClr val="FF000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1" fontAlgn="auto" hangingPunct="1">
                <a:spcBef>
                  <a:spcPts val="0"/>
                </a:spcBef>
                <a:spcAft>
                  <a:spcPts val="0"/>
                </a:spcAft>
              </a:pPr>
              <a:endParaRPr lang="en-US" sz="1800">
                <a:solidFill>
                  <a:prstClr val="white"/>
                </a:solidFill>
              </a:endParaRPr>
            </a:p>
          </p:txBody>
        </p:sp>
        <p:sp>
          <p:nvSpPr>
            <p:cNvPr id="646" name="Rectangle 645"/>
            <p:cNvSpPr/>
            <p:nvPr/>
          </p:nvSpPr>
          <p:spPr>
            <a:xfrm>
              <a:off x="113024" y="119063"/>
              <a:ext cx="2144917" cy="2038350"/>
            </a:xfrm>
            <a:prstGeom prst="rect">
              <a:avLst/>
            </a:prstGeom>
            <a:noFill/>
            <a:ln>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1" fontAlgn="auto" hangingPunct="1">
                <a:spcBef>
                  <a:spcPts val="0"/>
                </a:spcBef>
                <a:spcAft>
                  <a:spcPts val="0"/>
                </a:spcAft>
              </a:pPr>
              <a:endParaRPr lang="en-US" sz="1800">
                <a:solidFill>
                  <a:prstClr val="white"/>
                </a:solidFill>
              </a:endParaRPr>
            </a:p>
          </p:txBody>
        </p:sp>
      </p:grpSp>
      <p:grpSp>
        <p:nvGrpSpPr>
          <p:cNvPr id="687" name="Group 686"/>
          <p:cNvGrpSpPr/>
          <p:nvPr/>
        </p:nvGrpSpPr>
        <p:grpSpPr>
          <a:xfrm>
            <a:off x="2390404" y="4443245"/>
            <a:ext cx="2144917" cy="2038350"/>
            <a:chOff x="113024" y="119063"/>
            <a:chExt cx="2144917" cy="2038350"/>
          </a:xfrm>
        </p:grpSpPr>
        <p:sp>
          <p:nvSpPr>
            <p:cNvPr id="688" name="TextBox 687"/>
            <p:cNvSpPr txBox="1"/>
            <p:nvPr/>
          </p:nvSpPr>
          <p:spPr>
            <a:xfrm>
              <a:off x="710123" y="171105"/>
              <a:ext cx="971741" cy="369332"/>
            </a:xfrm>
            <a:prstGeom prst="rect">
              <a:avLst/>
            </a:prstGeom>
            <a:noFill/>
          </p:spPr>
          <p:txBody>
            <a:bodyPr wrap="none" rtlCol="0">
              <a:spAutoFit/>
              <a:scene3d>
                <a:camera prst="orthographicFront"/>
                <a:lightRig rig="soft" dir="t">
                  <a:rot lat="0" lon="0" rev="15600000"/>
                </a:lightRig>
              </a:scene3d>
              <a:sp3d extrusionH="57150" prstMaterial="softEdge">
                <a:bevelT w="25400" h="38100"/>
              </a:sp3d>
            </a:bodyPr>
            <a:lstStyle/>
            <a:p>
              <a:pPr eaLnBrk="1" fontAlgn="auto" hangingPunct="1">
                <a:spcBef>
                  <a:spcPts val="0"/>
                </a:spcBef>
                <a:spcAft>
                  <a:spcPts val="0"/>
                </a:spcAft>
              </a:pPr>
              <a:r>
                <a:rPr lang="en-US" sz="1800" b="1" dirty="0" smtClean="0">
                  <a:ln/>
                  <a:solidFill>
                    <a:srgbClr val="7F8FA9"/>
                  </a:solidFill>
                  <a:latin typeface="Calibri" panose="020F0502020204030204"/>
                  <a:ea typeface="+mn-ea"/>
                  <a:cs typeface="+mn-cs"/>
                </a:rPr>
                <a:t>RAS/IAS</a:t>
              </a:r>
              <a:endParaRPr lang="en-US" sz="1800" b="1" dirty="0">
                <a:ln/>
                <a:solidFill>
                  <a:srgbClr val="7F8FA9"/>
                </a:solidFill>
                <a:latin typeface="Calibri" panose="020F0502020204030204"/>
                <a:ea typeface="+mn-ea"/>
                <a:cs typeface="+mn-cs"/>
              </a:endParaRPr>
            </a:p>
          </p:txBody>
        </p:sp>
        <p:grpSp>
          <p:nvGrpSpPr>
            <p:cNvPr id="689" name="Group 688"/>
            <p:cNvGrpSpPr/>
            <p:nvPr/>
          </p:nvGrpSpPr>
          <p:grpSpPr>
            <a:xfrm>
              <a:off x="305113" y="497378"/>
              <a:ext cx="1682134" cy="570401"/>
              <a:chOff x="376239" y="492615"/>
              <a:chExt cx="1682134" cy="570401"/>
            </a:xfrm>
          </p:grpSpPr>
          <p:pic>
            <p:nvPicPr>
              <p:cNvPr id="720" name="Picture 71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5400000">
                <a:off x="1025200" y="-83266"/>
                <a:ext cx="384211" cy="1682134"/>
              </a:xfrm>
              <a:prstGeom prst="rect">
                <a:avLst/>
              </a:prstGeom>
              <a:solidFill>
                <a:schemeClr val="bg1"/>
              </a:solidFill>
            </p:spPr>
          </p:pic>
          <p:sp>
            <p:nvSpPr>
              <p:cNvPr id="721" name="barometer_pull"/>
              <p:cNvSpPr/>
              <p:nvPr/>
            </p:nvSpPr>
            <p:spPr>
              <a:xfrm rot="5400000">
                <a:off x="939040" y="466394"/>
                <a:ext cx="98715" cy="530608"/>
              </a:xfrm>
              <a:prstGeom prst="rect">
                <a:avLst/>
              </a:prstGeom>
              <a:solidFill>
                <a:srgbClr val="0070C0"/>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1" fontAlgn="auto" hangingPunct="1">
                  <a:spcBef>
                    <a:spcPts val="0"/>
                  </a:spcBef>
                  <a:spcAft>
                    <a:spcPts val="0"/>
                  </a:spcAft>
                </a:pPr>
                <a:r>
                  <a:rPr lang="en-US" sz="1000" dirty="0" smtClean="0">
                    <a:solidFill>
                      <a:prstClr val="white"/>
                    </a:solidFill>
                    <a:latin typeface="Arial Narrow" panose="020B0606020202030204" pitchFamily="34" charset="0"/>
                  </a:rPr>
                  <a:t> </a:t>
                </a:r>
                <a:endParaRPr lang="en-US" sz="1000" dirty="0">
                  <a:solidFill>
                    <a:prstClr val="white"/>
                  </a:solidFill>
                  <a:latin typeface="Arial Narrow" panose="020B0606020202030204" pitchFamily="34" charset="0"/>
                </a:endParaRPr>
              </a:p>
            </p:txBody>
          </p:sp>
          <p:sp>
            <p:nvSpPr>
              <p:cNvPr id="722" name="Oval 721"/>
              <p:cNvSpPr/>
              <p:nvPr/>
            </p:nvSpPr>
            <p:spPr>
              <a:xfrm>
                <a:off x="440656" y="617164"/>
                <a:ext cx="298400" cy="223481"/>
              </a:xfrm>
              <a:prstGeom prst="ellipse">
                <a:avLst/>
              </a:prstGeom>
              <a:solidFill>
                <a:srgbClr val="0070C0"/>
              </a:solidFill>
              <a:ln>
                <a:noFill/>
              </a:ln>
              <a:scene3d>
                <a:camera prst="orthographicFront"/>
                <a:lightRig rig="threePt" dir="t"/>
              </a:scene3d>
              <a:sp3d>
                <a:bevelT w="9525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1" fontAlgn="auto" hangingPunct="1">
                  <a:spcBef>
                    <a:spcPts val="0"/>
                  </a:spcBef>
                  <a:spcAft>
                    <a:spcPts val="0"/>
                  </a:spcAft>
                </a:pPr>
                <a:endParaRPr lang="en-US" sz="1000">
                  <a:solidFill>
                    <a:prstClr val="white"/>
                  </a:solidFill>
                  <a:latin typeface="Arial Narrow" panose="020B0606020202030204" pitchFamily="34" charset="0"/>
                </a:endParaRPr>
              </a:p>
            </p:txBody>
          </p:sp>
          <p:sp>
            <p:nvSpPr>
              <p:cNvPr id="723" name="Oval 722"/>
              <p:cNvSpPr/>
              <p:nvPr/>
            </p:nvSpPr>
            <p:spPr>
              <a:xfrm>
                <a:off x="493765" y="639078"/>
                <a:ext cx="199937" cy="9865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1" fontAlgn="auto" hangingPunct="1">
                  <a:spcBef>
                    <a:spcPts val="0"/>
                  </a:spcBef>
                  <a:spcAft>
                    <a:spcPts val="0"/>
                  </a:spcAft>
                </a:pPr>
                <a:endParaRPr lang="en-US" sz="1000">
                  <a:solidFill>
                    <a:prstClr val="white"/>
                  </a:solidFill>
                  <a:latin typeface="Arial Narrow" panose="020B0606020202030204" pitchFamily="34" charset="0"/>
                </a:endParaRPr>
              </a:p>
            </p:txBody>
          </p:sp>
          <p:sp>
            <p:nvSpPr>
              <p:cNvPr id="724" name="TextBox 723"/>
              <p:cNvSpPr txBox="1"/>
              <p:nvPr/>
            </p:nvSpPr>
            <p:spPr>
              <a:xfrm>
                <a:off x="956074" y="492615"/>
                <a:ext cx="216603" cy="184666"/>
              </a:xfrm>
              <a:prstGeom prst="rect">
                <a:avLst/>
              </a:prstGeom>
              <a:noFill/>
            </p:spPr>
            <p:txBody>
              <a:bodyPr wrap="square" rtlCol="0">
                <a:spAutoFit/>
              </a:bodyPr>
              <a:lstStyle/>
              <a:p>
                <a:pPr eaLnBrk="1" fontAlgn="auto" hangingPunct="1">
                  <a:spcBef>
                    <a:spcPts val="0"/>
                  </a:spcBef>
                  <a:spcAft>
                    <a:spcPts val="0"/>
                  </a:spcAft>
                </a:pPr>
                <a:r>
                  <a:rPr lang="en-US" sz="600" b="1" dirty="0" smtClean="0">
                    <a:solidFill>
                      <a:prstClr val="black"/>
                    </a:solidFill>
                    <a:latin typeface="Arial Narrow" panose="020B0606020202030204" pitchFamily="34" charset="0"/>
                    <a:ea typeface="+mn-ea"/>
                    <a:cs typeface="+mn-cs"/>
                  </a:rPr>
                  <a:t>4</a:t>
                </a:r>
                <a:endParaRPr lang="en-US" sz="600" b="1" dirty="0">
                  <a:solidFill>
                    <a:prstClr val="black"/>
                  </a:solidFill>
                  <a:latin typeface="Arial Narrow" panose="020B0606020202030204" pitchFamily="34" charset="0"/>
                  <a:ea typeface="+mn-ea"/>
                  <a:cs typeface="+mn-cs"/>
                </a:endParaRPr>
              </a:p>
            </p:txBody>
          </p:sp>
          <p:sp>
            <p:nvSpPr>
              <p:cNvPr id="725" name="TextBox 724"/>
              <p:cNvSpPr txBox="1"/>
              <p:nvPr/>
            </p:nvSpPr>
            <p:spPr>
              <a:xfrm>
                <a:off x="1233183" y="492615"/>
                <a:ext cx="247250" cy="184666"/>
              </a:xfrm>
              <a:prstGeom prst="rect">
                <a:avLst/>
              </a:prstGeom>
              <a:noFill/>
            </p:spPr>
            <p:txBody>
              <a:bodyPr wrap="square" rtlCol="0">
                <a:spAutoFit/>
              </a:bodyPr>
              <a:lstStyle/>
              <a:p>
                <a:pPr eaLnBrk="1" fontAlgn="auto" hangingPunct="1">
                  <a:spcBef>
                    <a:spcPts val="0"/>
                  </a:spcBef>
                  <a:spcAft>
                    <a:spcPts val="0"/>
                  </a:spcAft>
                </a:pPr>
                <a:r>
                  <a:rPr lang="en-US" sz="600" b="1" dirty="0" smtClean="0">
                    <a:solidFill>
                      <a:prstClr val="black"/>
                    </a:solidFill>
                    <a:latin typeface="Arial Narrow" panose="020B0606020202030204" pitchFamily="34" charset="0"/>
                    <a:ea typeface="+mn-ea"/>
                    <a:cs typeface="+mn-cs"/>
                  </a:rPr>
                  <a:t>8</a:t>
                </a:r>
                <a:endParaRPr lang="en-US" sz="600" b="1" dirty="0">
                  <a:solidFill>
                    <a:prstClr val="black"/>
                  </a:solidFill>
                  <a:latin typeface="Arial Narrow" panose="020B0606020202030204" pitchFamily="34" charset="0"/>
                  <a:ea typeface="+mn-ea"/>
                  <a:cs typeface="+mn-cs"/>
                </a:endParaRPr>
              </a:p>
            </p:txBody>
          </p:sp>
          <p:sp>
            <p:nvSpPr>
              <p:cNvPr id="726" name="TextBox 725"/>
              <p:cNvSpPr txBox="1"/>
              <p:nvPr/>
            </p:nvSpPr>
            <p:spPr>
              <a:xfrm>
                <a:off x="812302" y="492615"/>
                <a:ext cx="217216" cy="184666"/>
              </a:xfrm>
              <a:prstGeom prst="rect">
                <a:avLst/>
              </a:prstGeom>
              <a:noFill/>
            </p:spPr>
            <p:txBody>
              <a:bodyPr wrap="square" rtlCol="0">
                <a:spAutoFit/>
              </a:bodyPr>
              <a:lstStyle/>
              <a:p>
                <a:pPr eaLnBrk="1" fontAlgn="auto" hangingPunct="1">
                  <a:spcBef>
                    <a:spcPts val="0"/>
                  </a:spcBef>
                  <a:spcAft>
                    <a:spcPts val="0"/>
                  </a:spcAft>
                </a:pPr>
                <a:r>
                  <a:rPr lang="en-US" sz="600" b="1" dirty="0" smtClean="0">
                    <a:solidFill>
                      <a:prstClr val="black"/>
                    </a:solidFill>
                    <a:latin typeface="Arial Narrow" panose="020B0606020202030204" pitchFamily="34" charset="0"/>
                    <a:ea typeface="+mn-ea"/>
                    <a:cs typeface="+mn-cs"/>
                  </a:rPr>
                  <a:t>2</a:t>
                </a:r>
                <a:endParaRPr lang="en-US" sz="600" b="1" dirty="0">
                  <a:solidFill>
                    <a:prstClr val="black"/>
                  </a:solidFill>
                  <a:latin typeface="Arial Narrow" panose="020B0606020202030204" pitchFamily="34" charset="0"/>
                  <a:ea typeface="+mn-ea"/>
                  <a:cs typeface="+mn-cs"/>
                </a:endParaRPr>
              </a:p>
            </p:txBody>
          </p:sp>
          <p:sp>
            <p:nvSpPr>
              <p:cNvPr id="727" name="TextBox 726"/>
              <p:cNvSpPr txBox="1"/>
              <p:nvPr/>
            </p:nvSpPr>
            <p:spPr>
              <a:xfrm>
                <a:off x="660386" y="492615"/>
                <a:ext cx="230586" cy="184666"/>
              </a:xfrm>
              <a:prstGeom prst="rect">
                <a:avLst/>
              </a:prstGeom>
              <a:noFill/>
            </p:spPr>
            <p:txBody>
              <a:bodyPr wrap="square" rtlCol="0">
                <a:spAutoFit/>
              </a:bodyPr>
              <a:lstStyle/>
              <a:p>
                <a:pPr eaLnBrk="1" fontAlgn="auto" hangingPunct="1">
                  <a:spcBef>
                    <a:spcPts val="0"/>
                  </a:spcBef>
                  <a:spcAft>
                    <a:spcPts val="0"/>
                  </a:spcAft>
                </a:pPr>
                <a:r>
                  <a:rPr lang="en-US" sz="600" b="1" dirty="0" smtClean="0">
                    <a:solidFill>
                      <a:prstClr val="black"/>
                    </a:solidFill>
                    <a:latin typeface="Arial Narrow" panose="020B0606020202030204" pitchFamily="34" charset="0"/>
                    <a:ea typeface="+mn-ea"/>
                    <a:cs typeface="+mn-cs"/>
                  </a:rPr>
                  <a:t>0</a:t>
                </a:r>
                <a:endParaRPr lang="en-US" sz="600" b="1" dirty="0">
                  <a:solidFill>
                    <a:prstClr val="black"/>
                  </a:solidFill>
                  <a:latin typeface="Arial Narrow" panose="020B0606020202030204" pitchFamily="34" charset="0"/>
                  <a:ea typeface="+mn-ea"/>
                  <a:cs typeface="+mn-cs"/>
                </a:endParaRPr>
              </a:p>
            </p:txBody>
          </p:sp>
          <p:sp>
            <p:nvSpPr>
              <p:cNvPr id="728" name="TextBox 727"/>
              <p:cNvSpPr txBox="1"/>
              <p:nvPr/>
            </p:nvSpPr>
            <p:spPr>
              <a:xfrm>
                <a:off x="1103913" y="492615"/>
                <a:ext cx="252895" cy="184666"/>
              </a:xfrm>
              <a:prstGeom prst="rect">
                <a:avLst/>
              </a:prstGeom>
              <a:noFill/>
            </p:spPr>
            <p:txBody>
              <a:bodyPr wrap="square" rtlCol="0">
                <a:spAutoFit/>
              </a:bodyPr>
              <a:lstStyle/>
              <a:p>
                <a:pPr eaLnBrk="1" fontAlgn="auto" hangingPunct="1">
                  <a:spcBef>
                    <a:spcPts val="0"/>
                  </a:spcBef>
                  <a:spcAft>
                    <a:spcPts val="0"/>
                  </a:spcAft>
                </a:pPr>
                <a:r>
                  <a:rPr lang="en-US" sz="600" b="1" dirty="0" smtClean="0">
                    <a:solidFill>
                      <a:prstClr val="black"/>
                    </a:solidFill>
                    <a:latin typeface="Arial Narrow" panose="020B0606020202030204" pitchFamily="34" charset="0"/>
                    <a:ea typeface="+mn-ea"/>
                    <a:cs typeface="+mn-cs"/>
                  </a:rPr>
                  <a:t>6</a:t>
                </a:r>
                <a:endParaRPr lang="en-US" sz="600" b="1" dirty="0">
                  <a:solidFill>
                    <a:prstClr val="black"/>
                  </a:solidFill>
                  <a:latin typeface="Arial Narrow" panose="020B0606020202030204" pitchFamily="34" charset="0"/>
                  <a:ea typeface="+mn-ea"/>
                  <a:cs typeface="+mn-cs"/>
                </a:endParaRPr>
              </a:p>
            </p:txBody>
          </p:sp>
          <p:sp>
            <p:nvSpPr>
              <p:cNvPr id="729" name="TextBox 728"/>
              <p:cNvSpPr txBox="1"/>
              <p:nvPr/>
            </p:nvSpPr>
            <p:spPr>
              <a:xfrm>
                <a:off x="1350737" y="492615"/>
                <a:ext cx="319423" cy="184666"/>
              </a:xfrm>
              <a:prstGeom prst="rect">
                <a:avLst/>
              </a:prstGeom>
              <a:noFill/>
            </p:spPr>
            <p:txBody>
              <a:bodyPr wrap="square" rtlCol="0">
                <a:spAutoFit/>
              </a:bodyPr>
              <a:lstStyle/>
              <a:p>
                <a:pPr eaLnBrk="1" fontAlgn="auto" hangingPunct="1">
                  <a:spcBef>
                    <a:spcPts val="0"/>
                  </a:spcBef>
                  <a:spcAft>
                    <a:spcPts val="0"/>
                  </a:spcAft>
                </a:pPr>
                <a:r>
                  <a:rPr lang="en-US" sz="600" b="1" dirty="0" smtClean="0">
                    <a:solidFill>
                      <a:prstClr val="black"/>
                    </a:solidFill>
                    <a:latin typeface="Arial Narrow" panose="020B0606020202030204" pitchFamily="34" charset="0"/>
                    <a:ea typeface="+mn-ea"/>
                    <a:cs typeface="+mn-cs"/>
                  </a:rPr>
                  <a:t>10</a:t>
                </a:r>
                <a:endParaRPr lang="en-US" sz="600" b="1" dirty="0">
                  <a:solidFill>
                    <a:prstClr val="black"/>
                  </a:solidFill>
                  <a:latin typeface="Arial Narrow" panose="020B0606020202030204" pitchFamily="34" charset="0"/>
                  <a:ea typeface="+mn-ea"/>
                  <a:cs typeface="+mn-cs"/>
                </a:endParaRPr>
              </a:p>
            </p:txBody>
          </p:sp>
          <p:sp>
            <p:nvSpPr>
              <p:cNvPr id="730" name="TextBox 729"/>
              <p:cNvSpPr txBox="1"/>
              <p:nvPr/>
            </p:nvSpPr>
            <p:spPr>
              <a:xfrm>
                <a:off x="1510448" y="492615"/>
                <a:ext cx="319423" cy="184666"/>
              </a:xfrm>
              <a:prstGeom prst="rect">
                <a:avLst/>
              </a:prstGeom>
              <a:noFill/>
            </p:spPr>
            <p:txBody>
              <a:bodyPr wrap="square" rtlCol="0">
                <a:spAutoFit/>
              </a:bodyPr>
              <a:lstStyle/>
              <a:p>
                <a:pPr eaLnBrk="1" fontAlgn="auto" hangingPunct="1">
                  <a:spcBef>
                    <a:spcPts val="0"/>
                  </a:spcBef>
                  <a:spcAft>
                    <a:spcPts val="0"/>
                  </a:spcAft>
                </a:pPr>
                <a:r>
                  <a:rPr lang="en-US" sz="600" b="1" dirty="0" smtClean="0">
                    <a:solidFill>
                      <a:prstClr val="black"/>
                    </a:solidFill>
                    <a:latin typeface="Arial Narrow" panose="020B0606020202030204" pitchFamily="34" charset="0"/>
                    <a:ea typeface="+mn-ea"/>
                    <a:cs typeface="+mn-cs"/>
                  </a:rPr>
                  <a:t>12</a:t>
                </a:r>
                <a:endParaRPr lang="en-US" sz="600" b="1" dirty="0">
                  <a:solidFill>
                    <a:prstClr val="black"/>
                  </a:solidFill>
                  <a:latin typeface="Arial Narrow" panose="020B0606020202030204" pitchFamily="34" charset="0"/>
                  <a:ea typeface="+mn-ea"/>
                  <a:cs typeface="+mn-cs"/>
                </a:endParaRPr>
              </a:p>
            </p:txBody>
          </p:sp>
          <p:sp>
            <p:nvSpPr>
              <p:cNvPr id="731" name="TextBox 730"/>
              <p:cNvSpPr txBox="1"/>
              <p:nvPr/>
            </p:nvSpPr>
            <p:spPr>
              <a:xfrm>
                <a:off x="1670159" y="492615"/>
                <a:ext cx="319423" cy="184666"/>
              </a:xfrm>
              <a:prstGeom prst="rect">
                <a:avLst/>
              </a:prstGeom>
              <a:noFill/>
            </p:spPr>
            <p:txBody>
              <a:bodyPr wrap="square" rtlCol="0">
                <a:spAutoFit/>
              </a:bodyPr>
              <a:lstStyle/>
              <a:p>
                <a:pPr eaLnBrk="1" fontAlgn="auto" hangingPunct="1">
                  <a:spcBef>
                    <a:spcPts val="0"/>
                  </a:spcBef>
                  <a:spcAft>
                    <a:spcPts val="0"/>
                  </a:spcAft>
                </a:pPr>
                <a:r>
                  <a:rPr lang="en-US" sz="600" b="1" dirty="0" smtClean="0">
                    <a:solidFill>
                      <a:prstClr val="black"/>
                    </a:solidFill>
                    <a:latin typeface="Arial Narrow" panose="020B0606020202030204" pitchFamily="34" charset="0"/>
                    <a:ea typeface="+mn-ea"/>
                    <a:cs typeface="+mn-cs"/>
                  </a:rPr>
                  <a:t>14</a:t>
                </a:r>
                <a:endParaRPr lang="en-US" sz="600" b="1" dirty="0">
                  <a:solidFill>
                    <a:prstClr val="black"/>
                  </a:solidFill>
                  <a:latin typeface="Arial Narrow" panose="020B0606020202030204" pitchFamily="34" charset="0"/>
                  <a:ea typeface="+mn-ea"/>
                  <a:cs typeface="+mn-cs"/>
                </a:endParaRPr>
              </a:p>
            </p:txBody>
          </p:sp>
          <p:sp>
            <p:nvSpPr>
              <p:cNvPr id="733" name="TextBox 732"/>
              <p:cNvSpPr txBox="1"/>
              <p:nvPr/>
            </p:nvSpPr>
            <p:spPr>
              <a:xfrm>
                <a:off x="801218" y="822658"/>
                <a:ext cx="1219984" cy="215444"/>
              </a:xfrm>
              <a:prstGeom prst="rect">
                <a:avLst/>
              </a:prstGeom>
              <a:solidFill>
                <a:schemeClr val="bg1"/>
              </a:solidFill>
            </p:spPr>
            <p:txBody>
              <a:bodyPr wrap="square" rtlCol="0">
                <a:spAutoFit/>
              </a:bodyPr>
              <a:lstStyle/>
              <a:p>
                <a:pPr eaLnBrk="1" fontAlgn="auto" hangingPunct="1">
                  <a:spcBef>
                    <a:spcPts val="0"/>
                  </a:spcBef>
                  <a:spcAft>
                    <a:spcPts val="0"/>
                  </a:spcAft>
                </a:pPr>
                <a:r>
                  <a:rPr lang="en-US" sz="800" dirty="0" smtClean="0">
                    <a:solidFill>
                      <a:srgbClr val="0070C0"/>
                    </a:solidFill>
                    <a:latin typeface="Arial Narrow" panose="020B0606020202030204" pitchFamily="34" charset="0"/>
                    <a:ea typeface="+mn-ea"/>
                    <a:cs typeface="+mn-cs"/>
                  </a:rPr>
                  <a:t>Officers/Volunteers</a:t>
                </a:r>
                <a:endParaRPr lang="en-US" sz="800" dirty="0">
                  <a:solidFill>
                    <a:srgbClr val="0070C0"/>
                  </a:solidFill>
                  <a:latin typeface="Arial Narrow" panose="020B0606020202030204" pitchFamily="34" charset="0"/>
                  <a:ea typeface="+mn-ea"/>
                  <a:cs typeface="+mn-cs"/>
                </a:endParaRPr>
              </a:p>
            </p:txBody>
          </p:sp>
          <p:sp>
            <p:nvSpPr>
              <p:cNvPr id="735" name="Rectangle 734"/>
              <p:cNvSpPr/>
              <p:nvPr/>
            </p:nvSpPr>
            <p:spPr>
              <a:xfrm>
                <a:off x="747975" y="836797"/>
                <a:ext cx="64327" cy="22621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1" fontAlgn="auto" hangingPunct="1">
                  <a:spcBef>
                    <a:spcPts val="0"/>
                  </a:spcBef>
                  <a:spcAft>
                    <a:spcPts val="0"/>
                  </a:spcAft>
                </a:pPr>
                <a:endParaRPr lang="en-US" sz="1800">
                  <a:solidFill>
                    <a:prstClr val="white"/>
                  </a:solidFill>
                </a:endParaRPr>
              </a:p>
            </p:txBody>
          </p:sp>
        </p:grpSp>
        <p:grpSp>
          <p:nvGrpSpPr>
            <p:cNvPr id="690" name="Group 689"/>
            <p:cNvGrpSpPr/>
            <p:nvPr/>
          </p:nvGrpSpPr>
          <p:grpSpPr>
            <a:xfrm>
              <a:off x="305112" y="985735"/>
              <a:ext cx="1682134" cy="570401"/>
              <a:chOff x="376239" y="492615"/>
              <a:chExt cx="1682134" cy="570401"/>
            </a:xfrm>
          </p:grpSpPr>
          <p:pic>
            <p:nvPicPr>
              <p:cNvPr id="706" name="Picture 70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5400000">
                <a:off x="1025200" y="-83266"/>
                <a:ext cx="384211" cy="1682134"/>
              </a:xfrm>
              <a:prstGeom prst="rect">
                <a:avLst/>
              </a:prstGeom>
              <a:solidFill>
                <a:schemeClr val="bg1"/>
              </a:solidFill>
            </p:spPr>
          </p:pic>
          <p:sp>
            <p:nvSpPr>
              <p:cNvPr id="707" name="barometer_pull"/>
              <p:cNvSpPr/>
              <p:nvPr/>
            </p:nvSpPr>
            <p:spPr>
              <a:xfrm rot="5400000">
                <a:off x="837837" y="567600"/>
                <a:ext cx="98715" cy="328203"/>
              </a:xfrm>
              <a:prstGeom prst="rect">
                <a:avLst/>
              </a:prstGeom>
              <a:solidFill>
                <a:srgbClr val="0070C0"/>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1" fontAlgn="auto" hangingPunct="1">
                  <a:spcBef>
                    <a:spcPts val="0"/>
                  </a:spcBef>
                  <a:spcAft>
                    <a:spcPts val="0"/>
                  </a:spcAft>
                </a:pPr>
                <a:r>
                  <a:rPr lang="en-US" sz="1000" dirty="0" smtClean="0">
                    <a:solidFill>
                      <a:prstClr val="white"/>
                    </a:solidFill>
                    <a:latin typeface="Arial Narrow" panose="020B0606020202030204" pitchFamily="34" charset="0"/>
                  </a:rPr>
                  <a:t> </a:t>
                </a:r>
                <a:endParaRPr lang="en-US" sz="1000" dirty="0">
                  <a:solidFill>
                    <a:prstClr val="white"/>
                  </a:solidFill>
                  <a:latin typeface="Arial Narrow" panose="020B0606020202030204" pitchFamily="34" charset="0"/>
                </a:endParaRPr>
              </a:p>
            </p:txBody>
          </p:sp>
          <p:sp>
            <p:nvSpPr>
              <p:cNvPr id="708" name="Oval 707"/>
              <p:cNvSpPr/>
              <p:nvPr/>
            </p:nvSpPr>
            <p:spPr>
              <a:xfrm>
                <a:off x="440656" y="617164"/>
                <a:ext cx="298400" cy="223481"/>
              </a:xfrm>
              <a:prstGeom prst="ellipse">
                <a:avLst/>
              </a:prstGeom>
              <a:solidFill>
                <a:srgbClr val="0070C0"/>
              </a:solidFill>
              <a:ln>
                <a:noFill/>
              </a:ln>
              <a:scene3d>
                <a:camera prst="orthographicFront"/>
                <a:lightRig rig="threePt" dir="t"/>
              </a:scene3d>
              <a:sp3d>
                <a:bevelT w="9525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1" fontAlgn="auto" hangingPunct="1">
                  <a:spcBef>
                    <a:spcPts val="0"/>
                  </a:spcBef>
                  <a:spcAft>
                    <a:spcPts val="0"/>
                  </a:spcAft>
                </a:pPr>
                <a:endParaRPr lang="en-US" sz="1000">
                  <a:solidFill>
                    <a:prstClr val="white"/>
                  </a:solidFill>
                  <a:latin typeface="Arial Narrow" panose="020B0606020202030204" pitchFamily="34" charset="0"/>
                </a:endParaRPr>
              </a:p>
            </p:txBody>
          </p:sp>
          <p:sp>
            <p:nvSpPr>
              <p:cNvPr id="709" name="Oval 708"/>
              <p:cNvSpPr/>
              <p:nvPr/>
            </p:nvSpPr>
            <p:spPr>
              <a:xfrm>
                <a:off x="493765" y="639078"/>
                <a:ext cx="199937" cy="9865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1" fontAlgn="auto" hangingPunct="1">
                  <a:spcBef>
                    <a:spcPts val="0"/>
                  </a:spcBef>
                  <a:spcAft>
                    <a:spcPts val="0"/>
                  </a:spcAft>
                </a:pPr>
                <a:endParaRPr lang="en-US" sz="1000">
                  <a:solidFill>
                    <a:prstClr val="white"/>
                  </a:solidFill>
                  <a:latin typeface="Arial Narrow" panose="020B0606020202030204" pitchFamily="34" charset="0"/>
                </a:endParaRPr>
              </a:p>
            </p:txBody>
          </p:sp>
          <p:sp>
            <p:nvSpPr>
              <p:cNvPr id="710" name="TextBox 709"/>
              <p:cNvSpPr txBox="1"/>
              <p:nvPr/>
            </p:nvSpPr>
            <p:spPr>
              <a:xfrm>
                <a:off x="956074" y="492615"/>
                <a:ext cx="216603" cy="184666"/>
              </a:xfrm>
              <a:prstGeom prst="rect">
                <a:avLst/>
              </a:prstGeom>
              <a:noFill/>
            </p:spPr>
            <p:txBody>
              <a:bodyPr wrap="square" rtlCol="0">
                <a:spAutoFit/>
              </a:bodyPr>
              <a:lstStyle/>
              <a:p>
                <a:pPr eaLnBrk="1" fontAlgn="auto" hangingPunct="1">
                  <a:spcBef>
                    <a:spcPts val="0"/>
                  </a:spcBef>
                  <a:spcAft>
                    <a:spcPts val="0"/>
                  </a:spcAft>
                </a:pPr>
                <a:r>
                  <a:rPr lang="en-US" sz="600" b="1" dirty="0" smtClean="0">
                    <a:solidFill>
                      <a:prstClr val="black"/>
                    </a:solidFill>
                    <a:latin typeface="Arial Narrow" panose="020B0606020202030204" pitchFamily="34" charset="0"/>
                    <a:ea typeface="+mn-ea"/>
                    <a:cs typeface="+mn-cs"/>
                  </a:rPr>
                  <a:t>4</a:t>
                </a:r>
                <a:endParaRPr lang="en-US" sz="600" b="1" dirty="0">
                  <a:solidFill>
                    <a:prstClr val="black"/>
                  </a:solidFill>
                  <a:latin typeface="Arial Narrow" panose="020B0606020202030204" pitchFamily="34" charset="0"/>
                  <a:ea typeface="+mn-ea"/>
                  <a:cs typeface="+mn-cs"/>
                </a:endParaRPr>
              </a:p>
            </p:txBody>
          </p:sp>
          <p:sp>
            <p:nvSpPr>
              <p:cNvPr id="711" name="TextBox 710"/>
              <p:cNvSpPr txBox="1"/>
              <p:nvPr/>
            </p:nvSpPr>
            <p:spPr>
              <a:xfrm>
                <a:off x="1233183" y="492615"/>
                <a:ext cx="247250" cy="184666"/>
              </a:xfrm>
              <a:prstGeom prst="rect">
                <a:avLst/>
              </a:prstGeom>
              <a:noFill/>
            </p:spPr>
            <p:txBody>
              <a:bodyPr wrap="square" rtlCol="0">
                <a:spAutoFit/>
              </a:bodyPr>
              <a:lstStyle/>
              <a:p>
                <a:pPr eaLnBrk="1" fontAlgn="auto" hangingPunct="1">
                  <a:spcBef>
                    <a:spcPts val="0"/>
                  </a:spcBef>
                  <a:spcAft>
                    <a:spcPts val="0"/>
                  </a:spcAft>
                </a:pPr>
                <a:r>
                  <a:rPr lang="en-US" sz="600" b="1" dirty="0" smtClean="0">
                    <a:solidFill>
                      <a:prstClr val="black"/>
                    </a:solidFill>
                    <a:latin typeface="Arial Narrow" panose="020B0606020202030204" pitchFamily="34" charset="0"/>
                    <a:ea typeface="+mn-ea"/>
                    <a:cs typeface="+mn-cs"/>
                  </a:rPr>
                  <a:t>8</a:t>
                </a:r>
                <a:endParaRPr lang="en-US" sz="600" b="1" dirty="0">
                  <a:solidFill>
                    <a:prstClr val="black"/>
                  </a:solidFill>
                  <a:latin typeface="Arial Narrow" panose="020B0606020202030204" pitchFamily="34" charset="0"/>
                  <a:ea typeface="+mn-ea"/>
                  <a:cs typeface="+mn-cs"/>
                </a:endParaRPr>
              </a:p>
            </p:txBody>
          </p:sp>
          <p:sp>
            <p:nvSpPr>
              <p:cNvPr id="712" name="TextBox 711"/>
              <p:cNvSpPr txBox="1"/>
              <p:nvPr/>
            </p:nvSpPr>
            <p:spPr>
              <a:xfrm>
                <a:off x="812302" y="492615"/>
                <a:ext cx="217216" cy="184666"/>
              </a:xfrm>
              <a:prstGeom prst="rect">
                <a:avLst/>
              </a:prstGeom>
              <a:noFill/>
            </p:spPr>
            <p:txBody>
              <a:bodyPr wrap="square" rtlCol="0">
                <a:spAutoFit/>
              </a:bodyPr>
              <a:lstStyle/>
              <a:p>
                <a:pPr eaLnBrk="1" fontAlgn="auto" hangingPunct="1">
                  <a:spcBef>
                    <a:spcPts val="0"/>
                  </a:spcBef>
                  <a:spcAft>
                    <a:spcPts val="0"/>
                  </a:spcAft>
                </a:pPr>
                <a:r>
                  <a:rPr lang="en-US" sz="600" b="1" dirty="0" smtClean="0">
                    <a:solidFill>
                      <a:prstClr val="black"/>
                    </a:solidFill>
                    <a:latin typeface="Arial Narrow" panose="020B0606020202030204" pitchFamily="34" charset="0"/>
                    <a:ea typeface="+mn-ea"/>
                    <a:cs typeface="+mn-cs"/>
                  </a:rPr>
                  <a:t>2</a:t>
                </a:r>
                <a:endParaRPr lang="en-US" sz="600" b="1" dirty="0">
                  <a:solidFill>
                    <a:prstClr val="black"/>
                  </a:solidFill>
                  <a:latin typeface="Arial Narrow" panose="020B0606020202030204" pitchFamily="34" charset="0"/>
                  <a:ea typeface="+mn-ea"/>
                  <a:cs typeface="+mn-cs"/>
                </a:endParaRPr>
              </a:p>
            </p:txBody>
          </p:sp>
          <p:sp>
            <p:nvSpPr>
              <p:cNvPr id="713" name="TextBox 712"/>
              <p:cNvSpPr txBox="1"/>
              <p:nvPr/>
            </p:nvSpPr>
            <p:spPr>
              <a:xfrm>
                <a:off x="660386" y="492615"/>
                <a:ext cx="230586" cy="184666"/>
              </a:xfrm>
              <a:prstGeom prst="rect">
                <a:avLst/>
              </a:prstGeom>
              <a:noFill/>
            </p:spPr>
            <p:txBody>
              <a:bodyPr wrap="square" rtlCol="0">
                <a:spAutoFit/>
              </a:bodyPr>
              <a:lstStyle/>
              <a:p>
                <a:pPr eaLnBrk="1" fontAlgn="auto" hangingPunct="1">
                  <a:spcBef>
                    <a:spcPts val="0"/>
                  </a:spcBef>
                  <a:spcAft>
                    <a:spcPts val="0"/>
                  </a:spcAft>
                </a:pPr>
                <a:r>
                  <a:rPr lang="en-US" sz="600" b="1" dirty="0" smtClean="0">
                    <a:solidFill>
                      <a:prstClr val="black"/>
                    </a:solidFill>
                    <a:latin typeface="Arial Narrow" panose="020B0606020202030204" pitchFamily="34" charset="0"/>
                    <a:ea typeface="+mn-ea"/>
                    <a:cs typeface="+mn-cs"/>
                  </a:rPr>
                  <a:t>0</a:t>
                </a:r>
                <a:endParaRPr lang="en-US" sz="600" b="1" dirty="0">
                  <a:solidFill>
                    <a:prstClr val="black"/>
                  </a:solidFill>
                  <a:latin typeface="Arial Narrow" panose="020B0606020202030204" pitchFamily="34" charset="0"/>
                  <a:ea typeface="+mn-ea"/>
                  <a:cs typeface="+mn-cs"/>
                </a:endParaRPr>
              </a:p>
            </p:txBody>
          </p:sp>
          <p:sp>
            <p:nvSpPr>
              <p:cNvPr id="714" name="TextBox 713"/>
              <p:cNvSpPr txBox="1"/>
              <p:nvPr/>
            </p:nvSpPr>
            <p:spPr>
              <a:xfrm>
                <a:off x="1077882" y="497563"/>
                <a:ext cx="252895" cy="184666"/>
              </a:xfrm>
              <a:prstGeom prst="rect">
                <a:avLst/>
              </a:prstGeom>
              <a:noFill/>
            </p:spPr>
            <p:txBody>
              <a:bodyPr wrap="square" rtlCol="0">
                <a:spAutoFit/>
              </a:bodyPr>
              <a:lstStyle/>
              <a:p>
                <a:pPr eaLnBrk="1" fontAlgn="auto" hangingPunct="1">
                  <a:spcBef>
                    <a:spcPts val="0"/>
                  </a:spcBef>
                  <a:spcAft>
                    <a:spcPts val="0"/>
                  </a:spcAft>
                </a:pPr>
                <a:r>
                  <a:rPr lang="en-US" sz="600" b="1" dirty="0" smtClean="0">
                    <a:solidFill>
                      <a:prstClr val="black"/>
                    </a:solidFill>
                    <a:latin typeface="Arial Narrow" panose="020B0606020202030204" pitchFamily="34" charset="0"/>
                    <a:ea typeface="+mn-ea"/>
                    <a:cs typeface="+mn-cs"/>
                  </a:rPr>
                  <a:t>6</a:t>
                </a:r>
                <a:endParaRPr lang="en-US" sz="600" b="1" dirty="0">
                  <a:solidFill>
                    <a:prstClr val="black"/>
                  </a:solidFill>
                  <a:latin typeface="Arial Narrow" panose="020B0606020202030204" pitchFamily="34" charset="0"/>
                  <a:ea typeface="+mn-ea"/>
                  <a:cs typeface="+mn-cs"/>
                </a:endParaRPr>
              </a:p>
            </p:txBody>
          </p:sp>
          <p:sp>
            <p:nvSpPr>
              <p:cNvPr id="715" name="TextBox 714"/>
              <p:cNvSpPr txBox="1"/>
              <p:nvPr/>
            </p:nvSpPr>
            <p:spPr>
              <a:xfrm>
                <a:off x="1350737" y="492615"/>
                <a:ext cx="319423" cy="184666"/>
              </a:xfrm>
              <a:prstGeom prst="rect">
                <a:avLst/>
              </a:prstGeom>
              <a:noFill/>
            </p:spPr>
            <p:txBody>
              <a:bodyPr wrap="square" rtlCol="0">
                <a:spAutoFit/>
              </a:bodyPr>
              <a:lstStyle/>
              <a:p>
                <a:pPr eaLnBrk="1" fontAlgn="auto" hangingPunct="1">
                  <a:spcBef>
                    <a:spcPts val="0"/>
                  </a:spcBef>
                  <a:spcAft>
                    <a:spcPts val="0"/>
                  </a:spcAft>
                </a:pPr>
                <a:r>
                  <a:rPr lang="en-US" sz="600" b="1" dirty="0" smtClean="0">
                    <a:solidFill>
                      <a:prstClr val="black"/>
                    </a:solidFill>
                    <a:latin typeface="Arial Narrow" panose="020B0606020202030204" pitchFamily="34" charset="0"/>
                    <a:ea typeface="+mn-ea"/>
                    <a:cs typeface="+mn-cs"/>
                  </a:rPr>
                  <a:t>10</a:t>
                </a:r>
                <a:endParaRPr lang="en-US" sz="600" b="1" dirty="0">
                  <a:solidFill>
                    <a:prstClr val="black"/>
                  </a:solidFill>
                  <a:latin typeface="Arial Narrow" panose="020B0606020202030204" pitchFamily="34" charset="0"/>
                  <a:ea typeface="+mn-ea"/>
                  <a:cs typeface="+mn-cs"/>
                </a:endParaRPr>
              </a:p>
            </p:txBody>
          </p:sp>
          <p:sp>
            <p:nvSpPr>
              <p:cNvPr id="716" name="TextBox 715"/>
              <p:cNvSpPr txBox="1"/>
              <p:nvPr/>
            </p:nvSpPr>
            <p:spPr>
              <a:xfrm>
                <a:off x="1510448" y="492615"/>
                <a:ext cx="319423" cy="184666"/>
              </a:xfrm>
              <a:prstGeom prst="rect">
                <a:avLst/>
              </a:prstGeom>
              <a:noFill/>
            </p:spPr>
            <p:txBody>
              <a:bodyPr wrap="square" rtlCol="0">
                <a:spAutoFit/>
              </a:bodyPr>
              <a:lstStyle/>
              <a:p>
                <a:pPr eaLnBrk="1" fontAlgn="auto" hangingPunct="1">
                  <a:spcBef>
                    <a:spcPts val="0"/>
                  </a:spcBef>
                  <a:spcAft>
                    <a:spcPts val="0"/>
                  </a:spcAft>
                </a:pPr>
                <a:r>
                  <a:rPr lang="en-US" sz="600" b="1" dirty="0" smtClean="0">
                    <a:solidFill>
                      <a:prstClr val="black"/>
                    </a:solidFill>
                    <a:latin typeface="Arial Narrow" panose="020B0606020202030204" pitchFamily="34" charset="0"/>
                    <a:ea typeface="+mn-ea"/>
                    <a:cs typeface="+mn-cs"/>
                  </a:rPr>
                  <a:t>12</a:t>
                </a:r>
                <a:endParaRPr lang="en-US" sz="600" b="1" dirty="0">
                  <a:solidFill>
                    <a:prstClr val="black"/>
                  </a:solidFill>
                  <a:latin typeface="Arial Narrow" panose="020B0606020202030204" pitchFamily="34" charset="0"/>
                  <a:ea typeface="+mn-ea"/>
                  <a:cs typeface="+mn-cs"/>
                </a:endParaRPr>
              </a:p>
            </p:txBody>
          </p:sp>
          <p:sp>
            <p:nvSpPr>
              <p:cNvPr id="717" name="TextBox 716"/>
              <p:cNvSpPr txBox="1"/>
              <p:nvPr/>
            </p:nvSpPr>
            <p:spPr>
              <a:xfrm>
                <a:off x="1670159" y="492615"/>
                <a:ext cx="319423" cy="184666"/>
              </a:xfrm>
              <a:prstGeom prst="rect">
                <a:avLst/>
              </a:prstGeom>
              <a:noFill/>
            </p:spPr>
            <p:txBody>
              <a:bodyPr wrap="square" rtlCol="0">
                <a:spAutoFit/>
              </a:bodyPr>
              <a:lstStyle/>
              <a:p>
                <a:pPr eaLnBrk="1" fontAlgn="auto" hangingPunct="1">
                  <a:spcBef>
                    <a:spcPts val="0"/>
                  </a:spcBef>
                  <a:spcAft>
                    <a:spcPts val="0"/>
                  </a:spcAft>
                </a:pPr>
                <a:r>
                  <a:rPr lang="en-US" sz="600" b="1" dirty="0" smtClean="0">
                    <a:solidFill>
                      <a:prstClr val="black"/>
                    </a:solidFill>
                    <a:latin typeface="Arial Narrow" panose="020B0606020202030204" pitchFamily="34" charset="0"/>
                    <a:ea typeface="+mn-ea"/>
                    <a:cs typeface="+mn-cs"/>
                  </a:rPr>
                  <a:t>14</a:t>
                </a:r>
                <a:endParaRPr lang="en-US" sz="600" b="1" dirty="0">
                  <a:solidFill>
                    <a:prstClr val="black"/>
                  </a:solidFill>
                  <a:latin typeface="Arial Narrow" panose="020B0606020202030204" pitchFamily="34" charset="0"/>
                  <a:ea typeface="+mn-ea"/>
                  <a:cs typeface="+mn-cs"/>
                </a:endParaRPr>
              </a:p>
            </p:txBody>
          </p:sp>
          <p:sp>
            <p:nvSpPr>
              <p:cNvPr id="718" name="TextBox 717"/>
              <p:cNvSpPr txBox="1"/>
              <p:nvPr/>
            </p:nvSpPr>
            <p:spPr>
              <a:xfrm>
                <a:off x="787420" y="823369"/>
                <a:ext cx="1195139" cy="215444"/>
              </a:xfrm>
              <a:prstGeom prst="rect">
                <a:avLst/>
              </a:prstGeom>
              <a:solidFill>
                <a:schemeClr val="bg1"/>
              </a:solidFill>
            </p:spPr>
            <p:txBody>
              <a:bodyPr wrap="square" rtlCol="0">
                <a:spAutoFit/>
              </a:bodyPr>
              <a:lstStyle/>
              <a:p>
                <a:pPr eaLnBrk="1" fontAlgn="auto" hangingPunct="1">
                  <a:spcBef>
                    <a:spcPts val="0"/>
                  </a:spcBef>
                  <a:spcAft>
                    <a:spcPts val="0"/>
                  </a:spcAft>
                </a:pPr>
                <a:r>
                  <a:rPr lang="en-US" sz="800" dirty="0" smtClean="0">
                    <a:solidFill>
                      <a:srgbClr val="0070C0"/>
                    </a:solidFill>
                    <a:latin typeface="Arial Narrow" panose="020B0606020202030204" pitchFamily="34" charset="0"/>
                    <a:ea typeface="+mn-ea"/>
                    <a:cs typeface="+mn-cs"/>
                  </a:rPr>
                  <a:t>2015 Talks</a:t>
                </a:r>
                <a:endParaRPr lang="en-US" sz="800" dirty="0">
                  <a:solidFill>
                    <a:srgbClr val="0070C0"/>
                  </a:solidFill>
                  <a:latin typeface="Arial Narrow" panose="020B0606020202030204" pitchFamily="34" charset="0"/>
                  <a:ea typeface="+mn-ea"/>
                  <a:cs typeface="+mn-cs"/>
                </a:endParaRPr>
              </a:p>
            </p:txBody>
          </p:sp>
          <p:sp>
            <p:nvSpPr>
              <p:cNvPr id="719" name="Rectangle 718"/>
              <p:cNvSpPr/>
              <p:nvPr/>
            </p:nvSpPr>
            <p:spPr>
              <a:xfrm>
                <a:off x="747975" y="836797"/>
                <a:ext cx="64327" cy="22621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1" fontAlgn="auto" hangingPunct="1">
                  <a:spcBef>
                    <a:spcPts val="0"/>
                  </a:spcBef>
                  <a:spcAft>
                    <a:spcPts val="0"/>
                  </a:spcAft>
                </a:pPr>
                <a:endParaRPr lang="en-US" sz="1800">
                  <a:solidFill>
                    <a:prstClr val="white"/>
                  </a:solidFill>
                </a:endParaRPr>
              </a:p>
            </p:txBody>
          </p:sp>
        </p:grpSp>
        <p:grpSp>
          <p:nvGrpSpPr>
            <p:cNvPr id="691" name="Group 690"/>
            <p:cNvGrpSpPr/>
            <p:nvPr/>
          </p:nvGrpSpPr>
          <p:grpSpPr>
            <a:xfrm>
              <a:off x="305111" y="1483079"/>
              <a:ext cx="1682134" cy="558299"/>
              <a:chOff x="376239" y="504717"/>
              <a:chExt cx="1682134" cy="558299"/>
            </a:xfrm>
          </p:grpSpPr>
          <p:pic>
            <p:nvPicPr>
              <p:cNvPr id="696" name="Picture 69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5400000">
                <a:off x="1025200" y="-83266"/>
                <a:ext cx="384211" cy="1682134"/>
              </a:xfrm>
              <a:prstGeom prst="rect">
                <a:avLst/>
              </a:prstGeom>
              <a:solidFill>
                <a:schemeClr val="bg1"/>
              </a:solidFill>
            </p:spPr>
          </p:pic>
          <p:sp>
            <p:nvSpPr>
              <p:cNvPr id="697" name="barometer_pull"/>
              <p:cNvSpPr/>
              <p:nvPr/>
            </p:nvSpPr>
            <p:spPr>
              <a:xfrm rot="5400000">
                <a:off x="982713" y="432992"/>
                <a:ext cx="88446" cy="607684"/>
              </a:xfrm>
              <a:prstGeom prst="rect">
                <a:avLst/>
              </a:prstGeom>
              <a:solidFill>
                <a:srgbClr val="0070C0"/>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1" fontAlgn="auto" hangingPunct="1">
                  <a:spcBef>
                    <a:spcPts val="0"/>
                  </a:spcBef>
                  <a:spcAft>
                    <a:spcPts val="0"/>
                  </a:spcAft>
                </a:pPr>
                <a:r>
                  <a:rPr lang="en-US" sz="1000" dirty="0" smtClean="0">
                    <a:solidFill>
                      <a:prstClr val="white"/>
                    </a:solidFill>
                    <a:latin typeface="Arial Narrow" panose="020B0606020202030204" pitchFamily="34" charset="0"/>
                  </a:rPr>
                  <a:t> </a:t>
                </a:r>
                <a:endParaRPr lang="en-US" sz="1000" dirty="0">
                  <a:solidFill>
                    <a:prstClr val="white"/>
                  </a:solidFill>
                  <a:latin typeface="Arial Narrow" panose="020B0606020202030204" pitchFamily="34" charset="0"/>
                </a:endParaRPr>
              </a:p>
            </p:txBody>
          </p:sp>
          <p:sp>
            <p:nvSpPr>
              <p:cNvPr id="698" name="Oval 697"/>
              <p:cNvSpPr/>
              <p:nvPr/>
            </p:nvSpPr>
            <p:spPr>
              <a:xfrm>
                <a:off x="440656" y="617164"/>
                <a:ext cx="298400" cy="223481"/>
              </a:xfrm>
              <a:prstGeom prst="ellipse">
                <a:avLst/>
              </a:prstGeom>
              <a:solidFill>
                <a:srgbClr val="0070C0"/>
              </a:solidFill>
              <a:ln>
                <a:noFill/>
              </a:ln>
              <a:scene3d>
                <a:camera prst="orthographicFront"/>
                <a:lightRig rig="threePt" dir="t"/>
              </a:scene3d>
              <a:sp3d>
                <a:bevelT w="9525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1" fontAlgn="auto" hangingPunct="1">
                  <a:spcBef>
                    <a:spcPts val="0"/>
                  </a:spcBef>
                  <a:spcAft>
                    <a:spcPts val="0"/>
                  </a:spcAft>
                </a:pPr>
                <a:endParaRPr lang="en-US" sz="1000">
                  <a:solidFill>
                    <a:prstClr val="white"/>
                  </a:solidFill>
                  <a:latin typeface="Arial Narrow" panose="020B0606020202030204" pitchFamily="34" charset="0"/>
                </a:endParaRPr>
              </a:p>
            </p:txBody>
          </p:sp>
          <p:sp>
            <p:nvSpPr>
              <p:cNvPr id="699" name="Oval 698"/>
              <p:cNvSpPr/>
              <p:nvPr/>
            </p:nvSpPr>
            <p:spPr>
              <a:xfrm>
                <a:off x="493765" y="639078"/>
                <a:ext cx="199937" cy="9865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1" fontAlgn="auto" hangingPunct="1">
                  <a:spcBef>
                    <a:spcPts val="0"/>
                  </a:spcBef>
                  <a:spcAft>
                    <a:spcPts val="0"/>
                  </a:spcAft>
                </a:pPr>
                <a:endParaRPr lang="en-US" sz="1000">
                  <a:solidFill>
                    <a:prstClr val="white"/>
                  </a:solidFill>
                  <a:latin typeface="Arial Narrow" panose="020B0606020202030204" pitchFamily="34" charset="0"/>
                </a:endParaRPr>
              </a:p>
            </p:txBody>
          </p:sp>
          <p:sp>
            <p:nvSpPr>
              <p:cNvPr id="700" name="TextBox 699"/>
              <p:cNvSpPr txBox="1"/>
              <p:nvPr/>
            </p:nvSpPr>
            <p:spPr>
              <a:xfrm>
                <a:off x="1174932" y="509864"/>
                <a:ext cx="371641" cy="184666"/>
              </a:xfrm>
              <a:prstGeom prst="rect">
                <a:avLst/>
              </a:prstGeom>
              <a:noFill/>
            </p:spPr>
            <p:txBody>
              <a:bodyPr wrap="square" rtlCol="0">
                <a:spAutoFit/>
              </a:bodyPr>
              <a:lstStyle/>
              <a:p>
                <a:pPr eaLnBrk="1" fontAlgn="auto" hangingPunct="1">
                  <a:spcBef>
                    <a:spcPts val="0"/>
                  </a:spcBef>
                  <a:spcAft>
                    <a:spcPts val="0"/>
                  </a:spcAft>
                </a:pPr>
                <a:r>
                  <a:rPr lang="en-US" sz="600" b="1" dirty="0" smtClean="0">
                    <a:solidFill>
                      <a:prstClr val="black"/>
                    </a:solidFill>
                    <a:latin typeface="Arial Narrow" panose="020B0606020202030204" pitchFamily="34" charset="0"/>
                    <a:ea typeface="+mn-ea"/>
                    <a:cs typeface="+mn-cs"/>
                  </a:rPr>
                  <a:t>$2K</a:t>
                </a:r>
                <a:endParaRPr lang="en-US" sz="600" b="1" dirty="0">
                  <a:solidFill>
                    <a:prstClr val="black"/>
                  </a:solidFill>
                  <a:latin typeface="Arial Narrow" panose="020B0606020202030204" pitchFamily="34" charset="0"/>
                  <a:ea typeface="+mn-ea"/>
                  <a:cs typeface="+mn-cs"/>
                </a:endParaRPr>
              </a:p>
            </p:txBody>
          </p:sp>
          <p:sp>
            <p:nvSpPr>
              <p:cNvPr id="701" name="TextBox 700"/>
              <p:cNvSpPr txBox="1"/>
              <p:nvPr/>
            </p:nvSpPr>
            <p:spPr>
              <a:xfrm>
                <a:off x="869295" y="508248"/>
                <a:ext cx="352090" cy="184666"/>
              </a:xfrm>
              <a:prstGeom prst="rect">
                <a:avLst/>
              </a:prstGeom>
              <a:noFill/>
            </p:spPr>
            <p:txBody>
              <a:bodyPr wrap="square" rtlCol="0">
                <a:spAutoFit/>
              </a:bodyPr>
              <a:lstStyle/>
              <a:p>
                <a:pPr eaLnBrk="1" fontAlgn="auto" hangingPunct="1">
                  <a:spcBef>
                    <a:spcPts val="0"/>
                  </a:spcBef>
                  <a:spcAft>
                    <a:spcPts val="0"/>
                  </a:spcAft>
                </a:pPr>
                <a:r>
                  <a:rPr lang="en-US" sz="600" b="1" dirty="0" smtClean="0">
                    <a:solidFill>
                      <a:prstClr val="black"/>
                    </a:solidFill>
                    <a:latin typeface="Arial Narrow" panose="020B0606020202030204" pitchFamily="34" charset="0"/>
                    <a:ea typeface="+mn-ea"/>
                    <a:cs typeface="+mn-cs"/>
                  </a:rPr>
                  <a:t>$1K</a:t>
                </a:r>
                <a:endParaRPr lang="en-US" sz="600" b="1" dirty="0">
                  <a:solidFill>
                    <a:prstClr val="black"/>
                  </a:solidFill>
                  <a:latin typeface="Arial Narrow" panose="020B0606020202030204" pitchFamily="34" charset="0"/>
                  <a:ea typeface="+mn-ea"/>
                  <a:cs typeface="+mn-cs"/>
                </a:endParaRPr>
              </a:p>
            </p:txBody>
          </p:sp>
          <p:sp>
            <p:nvSpPr>
              <p:cNvPr id="702" name="TextBox 701"/>
              <p:cNvSpPr txBox="1"/>
              <p:nvPr/>
            </p:nvSpPr>
            <p:spPr>
              <a:xfrm>
                <a:off x="1421621" y="504717"/>
                <a:ext cx="417759" cy="184666"/>
              </a:xfrm>
              <a:prstGeom prst="rect">
                <a:avLst/>
              </a:prstGeom>
              <a:noFill/>
            </p:spPr>
            <p:txBody>
              <a:bodyPr wrap="square" rtlCol="0">
                <a:spAutoFit/>
              </a:bodyPr>
              <a:lstStyle/>
              <a:p>
                <a:pPr eaLnBrk="1" fontAlgn="auto" hangingPunct="1">
                  <a:spcBef>
                    <a:spcPts val="0"/>
                  </a:spcBef>
                  <a:spcAft>
                    <a:spcPts val="0"/>
                  </a:spcAft>
                </a:pPr>
                <a:r>
                  <a:rPr lang="en-US" sz="600" b="1" dirty="0" smtClean="0">
                    <a:solidFill>
                      <a:prstClr val="black"/>
                    </a:solidFill>
                    <a:latin typeface="Arial Narrow" panose="020B0606020202030204" pitchFamily="34" charset="0"/>
                    <a:ea typeface="+mn-ea"/>
                    <a:cs typeface="+mn-cs"/>
                  </a:rPr>
                  <a:t>$3K</a:t>
                </a:r>
                <a:endParaRPr lang="en-US" sz="600" b="1" dirty="0">
                  <a:solidFill>
                    <a:prstClr val="black"/>
                  </a:solidFill>
                  <a:latin typeface="Arial Narrow" panose="020B0606020202030204" pitchFamily="34" charset="0"/>
                  <a:ea typeface="+mn-ea"/>
                  <a:cs typeface="+mn-cs"/>
                </a:endParaRPr>
              </a:p>
            </p:txBody>
          </p:sp>
          <p:sp>
            <p:nvSpPr>
              <p:cNvPr id="703" name="TextBox 702"/>
              <p:cNvSpPr txBox="1"/>
              <p:nvPr/>
            </p:nvSpPr>
            <p:spPr>
              <a:xfrm>
                <a:off x="1727888" y="514494"/>
                <a:ext cx="319423" cy="184666"/>
              </a:xfrm>
              <a:prstGeom prst="rect">
                <a:avLst/>
              </a:prstGeom>
              <a:noFill/>
            </p:spPr>
            <p:txBody>
              <a:bodyPr wrap="square" rtlCol="0">
                <a:spAutoFit/>
              </a:bodyPr>
              <a:lstStyle/>
              <a:p>
                <a:pPr eaLnBrk="1" fontAlgn="auto" hangingPunct="1">
                  <a:spcBef>
                    <a:spcPts val="0"/>
                  </a:spcBef>
                  <a:spcAft>
                    <a:spcPts val="0"/>
                  </a:spcAft>
                </a:pPr>
                <a:r>
                  <a:rPr lang="en-US" sz="600" b="1" dirty="0" smtClean="0">
                    <a:solidFill>
                      <a:prstClr val="black"/>
                    </a:solidFill>
                    <a:latin typeface="Arial Narrow" panose="020B0606020202030204" pitchFamily="34" charset="0"/>
                    <a:ea typeface="+mn-ea"/>
                    <a:cs typeface="+mn-cs"/>
                  </a:rPr>
                  <a:t>$4K</a:t>
                </a:r>
                <a:endParaRPr lang="en-US" sz="600" b="1" dirty="0">
                  <a:solidFill>
                    <a:prstClr val="black"/>
                  </a:solidFill>
                  <a:latin typeface="Arial Narrow" panose="020B0606020202030204" pitchFamily="34" charset="0"/>
                  <a:ea typeface="+mn-ea"/>
                  <a:cs typeface="+mn-cs"/>
                </a:endParaRPr>
              </a:p>
            </p:txBody>
          </p:sp>
          <p:sp>
            <p:nvSpPr>
              <p:cNvPr id="704" name="TextBox 703"/>
              <p:cNvSpPr txBox="1"/>
              <p:nvPr/>
            </p:nvSpPr>
            <p:spPr>
              <a:xfrm>
                <a:off x="787420" y="823369"/>
                <a:ext cx="1195139" cy="215444"/>
              </a:xfrm>
              <a:prstGeom prst="rect">
                <a:avLst/>
              </a:prstGeom>
              <a:solidFill>
                <a:schemeClr val="bg1"/>
              </a:solidFill>
            </p:spPr>
            <p:txBody>
              <a:bodyPr wrap="square" rtlCol="0">
                <a:spAutoFit/>
              </a:bodyPr>
              <a:lstStyle/>
              <a:p>
                <a:pPr eaLnBrk="1" fontAlgn="auto" hangingPunct="1">
                  <a:spcBef>
                    <a:spcPts val="0"/>
                  </a:spcBef>
                  <a:spcAft>
                    <a:spcPts val="0"/>
                  </a:spcAft>
                </a:pPr>
                <a:r>
                  <a:rPr lang="en-US" sz="800" dirty="0" smtClean="0">
                    <a:solidFill>
                      <a:srgbClr val="0070C0"/>
                    </a:solidFill>
                    <a:latin typeface="Arial Narrow" panose="020B0606020202030204" pitchFamily="34" charset="0"/>
                    <a:ea typeface="+mn-ea"/>
                    <a:cs typeface="+mn-cs"/>
                  </a:rPr>
                  <a:t>2015 Operating Funds</a:t>
                </a:r>
                <a:endParaRPr lang="en-US" sz="800" dirty="0">
                  <a:solidFill>
                    <a:srgbClr val="0070C0"/>
                  </a:solidFill>
                  <a:latin typeface="Arial Narrow" panose="020B0606020202030204" pitchFamily="34" charset="0"/>
                  <a:ea typeface="+mn-ea"/>
                  <a:cs typeface="+mn-cs"/>
                </a:endParaRPr>
              </a:p>
            </p:txBody>
          </p:sp>
          <p:sp>
            <p:nvSpPr>
              <p:cNvPr id="705" name="Rectangle 704"/>
              <p:cNvSpPr/>
              <p:nvPr/>
            </p:nvSpPr>
            <p:spPr>
              <a:xfrm>
                <a:off x="747975" y="836797"/>
                <a:ext cx="64327" cy="22621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1" fontAlgn="auto" hangingPunct="1">
                  <a:spcBef>
                    <a:spcPts val="0"/>
                  </a:spcBef>
                  <a:spcAft>
                    <a:spcPts val="0"/>
                  </a:spcAft>
                </a:pPr>
                <a:endParaRPr lang="en-US" sz="1800">
                  <a:solidFill>
                    <a:prstClr val="white"/>
                  </a:solidFill>
                </a:endParaRPr>
              </a:p>
            </p:txBody>
          </p:sp>
        </p:grpSp>
        <p:sp>
          <p:nvSpPr>
            <p:cNvPr id="692" name="Oval 691"/>
            <p:cNvSpPr/>
            <p:nvPr/>
          </p:nvSpPr>
          <p:spPr>
            <a:xfrm>
              <a:off x="1217130" y="708346"/>
              <a:ext cx="59531" cy="47845"/>
            </a:xfrm>
            <a:prstGeom prst="ellipse">
              <a:avLst/>
            </a:prstGeom>
            <a:solidFill>
              <a:srgbClr val="FF000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1" fontAlgn="auto" hangingPunct="1">
                <a:spcBef>
                  <a:spcPts val="0"/>
                </a:spcBef>
                <a:spcAft>
                  <a:spcPts val="0"/>
                </a:spcAft>
              </a:pPr>
              <a:endParaRPr lang="en-US" sz="1800">
                <a:solidFill>
                  <a:prstClr val="white"/>
                </a:solidFill>
              </a:endParaRPr>
            </a:p>
          </p:txBody>
        </p:sp>
        <p:sp>
          <p:nvSpPr>
            <p:cNvPr id="693" name="Oval 692"/>
            <p:cNvSpPr/>
            <p:nvPr/>
          </p:nvSpPr>
          <p:spPr>
            <a:xfrm>
              <a:off x="1071784" y="1191708"/>
              <a:ext cx="59531" cy="47845"/>
            </a:xfrm>
            <a:prstGeom prst="ellipse">
              <a:avLst/>
            </a:prstGeom>
            <a:solidFill>
              <a:srgbClr val="FF000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1" fontAlgn="auto" hangingPunct="1">
                <a:spcBef>
                  <a:spcPts val="0"/>
                </a:spcBef>
                <a:spcAft>
                  <a:spcPts val="0"/>
                </a:spcAft>
              </a:pPr>
              <a:endParaRPr lang="en-US" sz="1800">
                <a:solidFill>
                  <a:prstClr val="white"/>
                </a:solidFill>
              </a:endParaRPr>
            </a:p>
          </p:txBody>
        </p:sp>
        <p:sp>
          <p:nvSpPr>
            <p:cNvPr id="694" name="Oval 693"/>
            <p:cNvSpPr/>
            <p:nvPr/>
          </p:nvSpPr>
          <p:spPr>
            <a:xfrm>
              <a:off x="1217130" y="1677522"/>
              <a:ext cx="59531" cy="47845"/>
            </a:xfrm>
            <a:prstGeom prst="ellipse">
              <a:avLst/>
            </a:prstGeom>
            <a:solidFill>
              <a:srgbClr val="FF000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1" fontAlgn="auto" hangingPunct="1">
                <a:spcBef>
                  <a:spcPts val="0"/>
                </a:spcBef>
                <a:spcAft>
                  <a:spcPts val="0"/>
                </a:spcAft>
              </a:pPr>
              <a:endParaRPr lang="en-US" sz="1800">
                <a:solidFill>
                  <a:prstClr val="white"/>
                </a:solidFill>
              </a:endParaRPr>
            </a:p>
          </p:txBody>
        </p:sp>
        <p:sp>
          <p:nvSpPr>
            <p:cNvPr id="695" name="Rectangle 694"/>
            <p:cNvSpPr/>
            <p:nvPr/>
          </p:nvSpPr>
          <p:spPr>
            <a:xfrm>
              <a:off x="113024" y="119063"/>
              <a:ext cx="2144917" cy="2038350"/>
            </a:xfrm>
            <a:prstGeom prst="rect">
              <a:avLst/>
            </a:prstGeom>
            <a:noFill/>
            <a:ln>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1" fontAlgn="auto" hangingPunct="1">
                <a:spcBef>
                  <a:spcPts val="0"/>
                </a:spcBef>
                <a:spcAft>
                  <a:spcPts val="0"/>
                </a:spcAft>
              </a:pPr>
              <a:endParaRPr lang="en-US" sz="1800">
                <a:solidFill>
                  <a:prstClr val="white"/>
                </a:solidFill>
              </a:endParaRPr>
            </a:p>
          </p:txBody>
        </p:sp>
      </p:grpSp>
      <p:grpSp>
        <p:nvGrpSpPr>
          <p:cNvPr id="2" name="Group 1"/>
          <p:cNvGrpSpPr/>
          <p:nvPr/>
        </p:nvGrpSpPr>
        <p:grpSpPr>
          <a:xfrm>
            <a:off x="6805294" y="4409759"/>
            <a:ext cx="2154512" cy="991221"/>
            <a:chOff x="4592313" y="4443245"/>
            <a:chExt cx="2154512" cy="991221"/>
          </a:xfrm>
        </p:grpSpPr>
        <p:sp>
          <p:nvSpPr>
            <p:cNvPr id="538" name="TextBox 537"/>
            <p:cNvSpPr txBox="1"/>
            <p:nvPr/>
          </p:nvSpPr>
          <p:spPr>
            <a:xfrm>
              <a:off x="4866668" y="4495287"/>
              <a:ext cx="1596206" cy="369332"/>
            </a:xfrm>
            <a:prstGeom prst="rect">
              <a:avLst/>
            </a:prstGeom>
            <a:noFill/>
          </p:spPr>
          <p:txBody>
            <a:bodyPr wrap="none" rtlCol="0">
              <a:spAutoFit/>
              <a:scene3d>
                <a:camera prst="orthographicFront"/>
                <a:lightRig rig="soft" dir="t">
                  <a:rot lat="0" lon="0" rev="15600000"/>
                </a:lightRig>
              </a:scene3d>
              <a:sp3d extrusionH="57150" prstMaterial="softEdge">
                <a:bevelT w="25400" h="38100"/>
              </a:sp3d>
            </a:bodyPr>
            <a:lstStyle/>
            <a:p>
              <a:pPr eaLnBrk="1" fontAlgn="auto" hangingPunct="1">
                <a:spcBef>
                  <a:spcPts val="0"/>
                </a:spcBef>
                <a:spcAft>
                  <a:spcPts val="0"/>
                </a:spcAft>
              </a:pPr>
              <a:r>
                <a:rPr lang="en-US" sz="1800" b="1" dirty="0" smtClean="0">
                  <a:ln/>
                  <a:solidFill>
                    <a:srgbClr val="7F8FA9"/>
                  </a:solidFill>
                  <a:latin typeface="Calibri" panose="020F0502020204030204"/>
                  <a:ea typeface="+mn-ea"/>
                  <a:cs typeface="+mn-cs"/>
                </a:rPr>
                <a:t>WEBSITE Team</a:t>
              </a:r>
              <a:endParaRPr lang="en-US" sz="1800" b="1" dirty="0">
                <a:ln/>
                <a:solidFill>
                  <a:srgbClr val="7F8FA9"/>
                </a:solidFill>
                <a:latin typeface="Calibri" panose="020F0502020204030204"/>
                <a:ea typeface="+mn-ea"/>
                <a:cs typeface="+mn-cs"/>
              </a:endParaRPr>
            </a:p>
          </p:txBody>
        </p:sp>
        <p:grpSp>
          <p:nvGrpSpPr>
            <p:cNvPr id="585" name="Group 584"/>
            <p:cNvGrpSpPr/>
            <p:nvPr/>
          </p:nvGrpSpPr>
          <p:grpSpPr>
            <a:xfrm>
              <a:off x="4784402" y="4821560"/>
              <a:ext cx="1962423" cy="570401"/>
              <a:chOff x="376239" y="492615"/>
              <a:chExt cx="1962423" cy="570401"/>
            </a:xfrm>
          </p:grpSpPr>
          <p:pic>
            <p:nvPicPr>
              <p:cNvPr id="760" name="Picture 75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5400000">
                <a:off x="1025200" y="-83266"/>
                <a:ext cx="384211" cy="1682134"/>
              </a:xfrm>
              <a:prstGeom prst="rect">
                <a:avLst/>
              </a:prstGeom>
              <a:solidFill>
                <a:schemeClr val="bg1"/>
              </a:solidFill>
            </p:spPr>
          </p:pic>
          <p:sp>
            <p:nvSpPr>
              <p:cNvPr id="761" name="barometer_pull"/>
              <p:cNvSpPr/>
              <p:nvPr/>
            </p:nvSpPr>
            <p:spPr>
              <a:xfrm rot="5400000">
                <a:off x="914770" y="490665"/>
                <a:ext cx="84579" cy="467932"/>
              </a:xfrm>
              <a:prstGeom prst="rect">
                <a:avLst/>
              </a:prstGeom>
              <a:solidFill>
                <a:srgbClr val="0070C0"/>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1" fontAlgn="auto" hangingPunct="1">
                  <a:spcBef>
                    <a:spcPts val="0"/>
                  </a:spcBef>
                  <a:spcAft>
                    <a:spcPts val="0"/>
                  </a:spcAft>
                </a:pPr>
                <a:r>
                  <a:rPr lang="en-US" sz="1000" dirty="0" smtClean="0">
                    <a:solidFill>
                      <a:prstClr val="white"/>
                    </a:solidFill>
                    <a:latin typeface="Arial Narrow" panose="020B0606020202030204" pitchFamily="34" charset="0"/>
                  </a:rPr>
                  <a:t> </a:t>
                </a:r>
                <a:endParaRPr lang="en-US" sz="1000" dirty="0">
                  <a:solidFill>
                    <a:prstClr val="white"/>
                  </a:solidFill>
                  <a:latin typeface="Arial Narrow" panose="020B0606020202030204" pitchFamily="34" charset="0"/>
                </a:endParaRPr>
              </a:p>
            </p:txBody>
          </p:sp>
          <p:sp>
            <p:nvSpPr>
              <p:cNvPr id="762" name="Oval 761"/>
              <p:cNvSpPr/>
              <p:nvPr/>
            </p:nvSpPr>
            <p:spPr>
              <a:xfrm>
                <a:off x="440656" y="617164"/>
                <a:ext cx="298400" cy="223481"/>
              </a:xfrm>
              <a:prstGeom prst="ellipse">
                <a:avLst/>
              </a:prstGeom>
              <a:solidFill>
                <a:srgbClr val="0070C0"/>
              </a:solidFill>
              <a:ln>
                <a:noFill/>
              </a:ln>
              <a:scene3d>
                <a:camera prst="orthographicFront"/>
                <a:lightRig rig="threePt" dir="t"/>
              </a:scene3d>
              <a:sp3d>
                <a:bevelT w="9525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1" fontAlgn="auto" hangingPunct="1">
                  <a:spcBef>
                    <a:spcPts val="0"/>
                  </a:spcBef>
                  <a:spcAft>
                    <a:spcPts val="0"/>
                  </a:spcAft>
                </a:pPr>
                <a:endParaRPr lang="en-US" sz="1000">
                  <a:solidFill>
                    <a:prstClr val="white"/>
                  </a:solidFill>
                  <a:latin typeface="Arial Narrow" panose="020B0606020202030204" pitchFamily="34" charset="0"/>
                </a:endParaRPr>
              </a:p>
            </p:txBody>
          </p:sp>
          <p:sp>
            <p:nvSpPr>
              <p:cNvPr id="763" name="Oval 762"/>
              <p:cNvSpPr/>
              <p:nvPr/>
            </p:nvSpPr>
            <p:spPr>
              <a:xfrm>
                <a:off x="493765" y="639078"/>
                <a:ext cx="199937" cy="9865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1" fontAlgn="auto" hangingPunct="1">
                  <a:spcBef>
                    <a:spcPts val="0"/>
                  </a:spcBef>
                  <a:spcAft>
                    <a:spcPts val="0"/>
                  </a:spcAft>
                </a:pPr>
                <a:endParaRPr lang="en-US" sz="1000">
                  <a:solidFill>
                    <a:prstClr val="white"/>
                  </a:solidFill>
                  <a:latin typeface="Arial Narrow" panose="020B0606020202030204" pitchFamily="34" charset="0"/>
                </a:endParaRPr>
              </a:p>
            </p:txBody>
          </p:sp>
          <p:sp>
            <p:nvSpPr>
              <p:cNvPr id="764" name="TextBox 763"/>
              <p:cNvSpPr txBox="1"/>
              <p:nvPr/>
            </p:nvSpPr>
            <p:spPr>
              <a:xfrm>
                <a:off x="956074" y="492615"/>
                <a:ext cx="216603" cy="184666"/>
              </a:xfrm>
              <a:prstGeom prst="rect">
                <a:avLst/>
              </a:prstGeom>
              <a:noFill/>
            </p:spPr>
            <p:txBody>
              <a:bodyPr wrap="square" rtlCol="0">
                <a:spAutoFit/>
              </a:bodyPr>
              <a:lstStyle/>
              <a:p>
                <a:pPr eaLnBrk="1" fontAlgn="auto" hangingPunct="1">
                  <a:spcBef>
                    <a:spcPts val="0"/>
                  </a:spcBef>
                  <a:spcAft>
                    <a:spcPts val="0"/>
                  </a:spcAft>
                </a:pPr>
                <a:r>
                  <a:rPr lang="en-US" sz="600" b="1" dirty="0" smtClean="0">
                    <a:solidFill>
                      <a:prstClr val="black"/>
                    </a:solidFill>
                    <a:latin typeface="Arial Narrow" panose="020B0606020202030204" pitchFamily="34" charset="0"/>
                    <a:ea typeface="+mn-ea"/>
                    <a:cs typeface="+mn-cs"/>
                  </a:rPr>
                  <a:t>4</a:t>
                </a:r>
                <a:endParaRPr lang="en-US" sz="600" b="1" dirty="0">
                  <a:solidFill>
                    <a:prstClr val="black"/>
                  </a:solidFill>
                  <a:latin typeface="Arial Narrow" panose="020B0606020202030204" pitchFamily="34" charset="0"/>
                  <a:ea typeface="+mn-ea"/>
                  <a:cs typeface="+mn-cs"/>
                </a:endParaRPr>
              </a:p>
            </p:txBody>
          </p:sp>
          <p:sp>
            <p:nvSpPr>
              <p:cNvPr id="765" name="TextBox 764"/>
              <p:cNvSpPr txBox="1"/>
              <p:nvPr/>
            </p:nvSpPr>
            <p:spPr>
              <a:xfrm>
                <a:off x="1233183" y="492615"/>
                <a:ext cx="247250" cy="184666"/>
              </a:xfrm>
              <a:prstGeom prst="rect">
                <a:avLst/>
              </a:prstGeom>
              <a:noFill/>
            </p:spPr>
            <p:txBody>
              <a:bodyPr wrap="square" rtlCol="0">
                <a:spAutoFit/>
              </a:bodyPr>
              <a:lstStyle/>
              <a:p>
                <a:pPr eaLnBrk="1" fontAlgn="auto" hangingPunct="1">
                  <a:spcBef>
                    <a:spcPts val="0"/>
                  </a:spcBef>
                  <a:spcAft>
                    <a:spcPts val="0"/>
                  </a:spcAft>
                </a:pPr>
                <a:r>
                  <a:rPr lang="en-US" sz="600" b="1" dirty="0" smtClean="0">
                    <a:solidFill>
                      <a:prstClr val="black"/>
                    </a:solidFill>
                    <a:latin typeface="Arial Narrow" panose="020B0606020202030204" pitchFamily="34" charset="0"/>
                    <a:ea typeface="+mn-ea"/>
                    <a:cs typeface="+mn-cs"/>
                  </a:rPr>
                  <a:t>8</a:t>
                </a:r>
                <a:endParaRPr lang="en-US" sz="600" b="1" dirty="0">
                  <a:solidFill>
                    <a:prstClr val="black"/>
                  </a:solidFill>
                  <a:latin typeface="Arial Narrow" panose="020B0606020202030204" pitchFamily="34" charset="0"/>
                  <a:ea typeface="+mn-ea"/>
                  <a:cs typeface="+mn-cs"/>
                </a:endParaRPr>
              </a:p>
            </p:txBody>
          </p:sp>
          <p:sp>
            <p:nvSpPr>
              <p:cNvPr id="766" name="TextBox 765"/>
              <p:cNvSpPr txBox="1"/>
              <p:nvPr/>
            </p:nvSpPr>
            <p:spPr>
              <a:xfrm>
                <a:off x="812302" y="492615"/>
                <a:ext cx="217216" cy="184666"/>
              </a:xfrm>
              <a:prstGeom prst="rect">
                <a:avLst/>
              </a:prstGeom>
              <a:noFill/>
            </p:spPr>
            <p:txBody>
              <a:bodyPr wrap="square" rtlCol="0">
                <a:spAutoFit/>
              </a:bodyPr>
              <a:lstStyle/>
              <a:p>
                <a:pPr eaLnBrk="1" fontAlgn="auto" hangingPunct="1">
                  <a:spcBef>
                    <a:spcPts val="0"/>
                  </a:spcBef>
                  <a:spcAft>
                    <a:spcPts val="0"/>
                  </a:spcAft>
                </a:pPr>
                <a:r>
                  <a:rPr lang="en-US" sz="600" b="1" dirty="0" smtClean="0">
                    <a:solidFill>
                      <a:prstClr val="black"/>
                    </a:solidFill>
                    <a:latin typeface="Arial Narrow" panose="020B0606020202030204" pitchFamily="34" charset="0"/>
                    <a:ea typeface="+mn-ea"/>
                    <a:cs typeface="+mn-cs"/>
                  </a:rPr>
                  <a:t>2</a:t>
                </a:r>
                <a:endParaRPr lang="en-US" sz="600" b="1" dirty="0">
                  <a:solidFill>
                    <a:prstClr val="black"/>
                  </a:solidFill>
                  <a:latin typeface="Arial Narrow" panose="020B0606020202030204" pitchFamily="34" charset="0"/>
                  <a:ea typeface="+mn-ea"/>
                  <a:cs typeface="+mn-cs"/>
                </a:endParaRPr>
              </a:p>
            </p:txBody>
          </p:sp>
          <p:sp>
            <p:nvSpPr>
              <p:cNvPr id="767" name="TextBox 766"/>
              <p:cNvSpPr txBox="1"/>
              <p:nvPr/>
            </p:nvSpPr>
            <p:spPr>
              <a:xfrm>
                <a:off x="660386" y="492615"/>
                <a:ext cx="230586" cy="184666"/>
              </a:xfrm>
              <a:prstGeom prst="rect">
                <a:avLst/>
              </a:prstGeom>
              <a:noFill/>
            </p:spPr>
            <p:txBody>
              <a:bodyPr wrap="square" rtlCol="0">
                <a:spAutoFit/>
              </a:bodyPr>
              <a:lstStyle/>
              <a:p>
                <a:pPr eaLnBrk="1" fontAlgn="auto" hangingPunct="1">
                  <a:spcBef>
                    <a:spcPts val="0"/>
                  </a:spcBef>
                  <a:spcAft>
                    <a:spcPts val="0"/>
                  </a:spcAft>
                </a:pPr>
                <a:r>
                  <a:rPr lang="en-US" sz="600" b="1" dirty="0" smtClean="0">
                    <a:solidFill>
                      <a:prstClr val="black"/>
                    </a:solidFill>
                    <a:latin typeface="Arial Narrow" panose="020B0606020202030204" pitchFamily="34" charset="0"/>
                    <a:ea typeface="+mn-ea"/>
                    <a:cs typeface="+mn-cs"/>
                  </a:rPr>
                  <a:t>0</a:t>
                </a:r>
                <a:endParaRPr lang="en-US" sz="600" b="1" dirty="0">
                  <a:solidFill>
                    <a:prstClr val="black"/>
                  </a:solidFill>
                  <a:latin typeface="Arial Narrow" panose="020B0606020202030204" pitchFamily="34" charset="0"/>
                  <a:ea typeface="+mn-ea"/>
                  <a:cs typeface="+mn-cs"/>
                </a:endParaRPr>
              </a:p>
            </p:txBody>
          </p:sp>
          <p:sp>
            <p:nvSpPr>
              <p:cNvPr id="768" name="TextBox 767"/>
              <p:cNvSpPr txBox="1"/>
              <p:nvPr/>
            </p:nvSpPr>
            <p:spPr>
              <a:xfrm>
                <a:off x="1103913" y="492615"/>
                <a:ext cx="252895" cy="184666"/>
              </a:xfrm>
              <a:prstGeom prst="rect">
                <a:avLst/>
              </a:prstGeom>
              <a:noFill/>
            </p:spPr>
            <p:txBody>
              <a:bodyPr wrap="square" rtlCol="0">
                <a:spAutoFit/>
              </a:bodyPr>
              <a:lstStyle/>
              <a:p>
                <a:pPr eaLnBrk="1" fontAlgn="auto" hangingPunct="1">
                  <a:spcBef>
                    <a:spcPts val="0"/>
                  </a:spcBef>
                  <a:spcAft>
                    <a:spcPts val="0"/>
                  </a:spcAft>
                </a:pPr>
                <a:r>
                  <a:rPr lang="en-US" sz="600" b="1" dirty="0" smtClean="0">
                    <a:solidFill>
                      <a:prstClr val="black"/>
                    </a:solidFill>
                    <a:latin typeface="Arial Narrow" panose="020B0606020202030204" pitchFamily="34" charset="0"/>
                    <a:ea typeface="+mn-ea"/>
                    <a:cs typeface="+mn-cs"/>
                  </a:rPr>
                  <a:t>6</a:t>
                </a:r>
                <a:endParaRPr lang="en-US" sz="600" b="1" dirty="0">
                  <a:solidFill>
                    <a:prstClr val="black"/>
                  </a:solidFill>
                  <a:latin typeface="Arial Narrow" panose="020B0606020202030204" pitchFamily="34" charset="0"/>
                  <a:ea typeface="+mn-ea"/>
                  <a:cs typeface="+mn-cs"/>
                </a:endParaRPr>
              </a:p>
            </p:txBody>
          </p:sp>
          <p:sp>
            <p:nvSpPr>
              <p:cNvPr id="769" name="TextBox 768"/>
              <p:cNvSpPr txBox="1"/>
              <p:nvPr/>
            </p:nvSpPr>
            <p:spPr>
              <a:xfrm>
                <a:off x="1350737" y="492615"/>
                <a:ext cx="319423" cy="184666"/>
              </a:xfrm>
              <a:prstGeom prst="rect">
                <a:avLst/>
              </a:prstGeom>
              <a:noFill/>
            </p:spPr>
            <p:txBody>
              <a:bodyPr wrap="square" rtlCol="0">
                <a:spAutoFit/>
              </a:bodyPr>
              <a:lstStyle/>
              <a:p>
                <a:pPr eaLnBrk="1" fontAlgn="auto" hangingPunct="1">
                  <a:spcBef>
                    <a:spcPts val="0"/>
                  </a:spcBef>
                  <a:spcAft>
                    <a:spcPts val="0"/>
                  </a:spcAft>
                </a:pPr>
                <a:r>
                  <a:rPr lang="en-US" sz="600" b="1" dirty="0" smtClean="0">
                    <a:solidFill>
                      <a:prstClr val="black"/>
                    </a:solidFill>
                    <a:latin typeface="Arial Narrow" panose="020B0606020202030204" pitchFamily="34" charset="0"/>
                    <a:ea typeface="+mn-ea"/>
                    <a:cs typeface="+mn-cs"/>
                  </a:rPr>
                  <a:t>10</a:t>
                </a:r>
                <a:endParaRPr lang="en-US" sz="600" b="1" dirty="0">
                  <a:solidFill>
                    <a:prstClr val="black"/>
                  </a:solidFill>
                  <a:latin typeface="Arial Narrow" panose="020B0606020202030204" pitchFamily="34" charset="0"/>
                  <a:ea typeface="+mn-ea"/>
                  <a:cs typeface="+mn-cs"/>
                </a:endParaRPr>
              </a:p>
            </p:txBody>
          </p:sp>
          <p:sp>
            <p:nvSpPr>
              <p:cNvPr id="770" name="TextBox 769"/>
              <p:cNvSpPr txBox="1"/>
              <p:nvPr/>
            </p:nvSpPr>
            <p:spPr>
              <a:xfrm>
                <a:off x="1510448" y="492615"/>
                <a:ext cx="319423" cy="184666"/>
              </a:xfrm>
              <a:prstGeom prst="rect">
                <a:avLst/>
              </a:prstGeom>
              <a:noFill/>
            </p:spPr>
            <p:txBody>
              <a:bodyPr wrap="square" rtlCol="0">
                <a:spAutoFit/>
              </a:bodyPr>
              <a:lstStyle/>
              <a:p>
                <a:pPr eaLnBrk="1" fontAlgn="auto" hangingPunct="1">
                  <a:spcBef>
                    <a:spcPts val="0"/>
                  </a:spcBef>
                  <a:spcAft>
                    <a:spcPts val="0"/>
                  </a:spcAft>
                </a:pPr>
                <a:r>
                  <a:rPr lang="en-US" sz="600" b="1" dirty="0" smtClean="0">
                    <a:solidFill>
                      <a:prstClr val="black"/>
                    </a:solidFill>
                    <a:latin typeface="Arial Narrow" panose="020B0606020202030204" pitchFamily="34" charset="0"/>
                    <a:ea typeface="+mn-ea"/>
                    <a:cs typeface="+mn-cs"/>
                  </a:rPr>
                  <a:t>12</a:t>
                </a:r>
                <a:endParaRPr lang="en-US" sz="600" b="1" dirty="0">
                  <a:solidFill>
                    <a:prstClr val="black"/>
                  </a:solidFill>
                  <a:latin typeface="Arial Narrow" panose="020B0606020202030204" pitchFamily="34" charset="0"/>
                  <a:ea typeface="+mn-ea"/>
                  <a:cs typeface="+mn-cs"/>
                </a:endParaRPr>
              </a:p>
            </p:txBody>
          </p:sp>
          <p:sp>
            <p:nvSpPr>
              <p:cNvPr id="771" name="TextBox 770"/>
              <p:cNvSpPr txBox="1"/>
              <p:nvPr/>
            </p:nvSpPr>
            <p:spPr>
              <a:xfrm>
                <a:off x="1670159" y="492615"/>
                <a:ext cx="319423" cy="184666"/>
              </a:xfrm>
              <a:prstGeom prst="rect">
                <a:avLst/>
              </a:prstGeom>
              <a:noFill/>
            </p:spPr>
            <p:txBody>
              <a:bodyPr wrap="square" rtlCol="0">
                <a:spAutoFit/>
              </a:bodyPr>
              <a:lstStyle/>
              <a:p>
                <a:pPr eaLnBrk="1" fontAlgn="auto" hangingPunct="1">
                  <a:spcBef>
                    <a:spcPts val="0"/>
                  </a:spcBef>
                  <a:spcAft>
                    <a:spcPts val="0"/>
                  </a:spcAft>
                </a:pPr>
                <a:r>
                  <a:rPr lang="en-US" sz="600" b="1" dirty="0" smtClean="0">
                    <a:solidFill>
                      <a:prstClr val="black"/>
                    </a:solidFill>
                    <a:latin typeface="Arial Narrow" panose="020B0606020202030204" pitchFamily="34" charset="0"/>
                    <a:ea typeface="+mn-ea"/>
                    <a:cs typeface="+mn-cs"/>
                  </a:rPr>
                  <a:t>14</a:t>
                </a:r>
                <a:endParaRPr lang="en-US" sz="600" b="1" dirty="0">
                  <a:solidFill>
                    <a:prstClr val="black"/>
                  </a:solidFill>
                  <a:latin typeface="Arial Narrow" panose="020B0606020202030204" pitchFamily="34" charset="0"/>
                  <a:ea typeface="+mn-ea"/>
                  <a:cs typeface="+mn-cs"/>
                </a:endParaRPr>
              </a:p>
            </p:txBody>
          </p:sp>
          <p:sp>
            <p:nvSpPr>
              <p:cNvPr id="772" name="TextBox 771"/>
              <p:cNvSpPr txBox="1"/>
              <p:nvPr/>
            </p:nvSpPr>
            <p:spPr>
              <a:xfrm>
                <a:off x="719255" y="839312"/>
                <a:ext cx="1619407" cy="215444"/>
              </a:xfrm>
              <a:prstGeom prst="rect">
                <a:avLst/>
              </a:prstGeom>
              <a:solidFill>
                <a:schemeClr val="bg1"/>
              </a:solidFill>
            </p:spPr>
            <p:txBody>
              <a:bodyPr wrap="square" rtlCol="0">
                <a:spAutoFit/>
              </a:bodyPr>
              <a:lstStyle/>
              <a:p>
                <a:pPr eaLnBrk="1" fontAlgn="auto" hangingPunct="1">
                  <a:spcBef>
                    <a:spcPts val="0"/>
                  </a:spcBef>
                  <a:spcAft>
                    <a:spcPts val="0"/>
                  </a:spcAft>
                </a:pPr>
                <a:r>
                  <a:rPr lang="en-US" sz="800" dirty="0" smtClean="0">
                    <a:solidFill>
                      <a:srgbClr val="0070C0"/>
                    </a:solidFill>
                    <a:latin typeface="Arial Narrow" panose="020B0606020202030204" pitchFamily="34" charset="0"/>
                    <a:ea typeface="+mn-ea"/>
                    <a:cs typeface="+mn-cs"/>
                  </a:rPr>
                  <a:t>Officers/Volunteers  &amp; </a:t>
                </a:r>
                <a:r>
                  <a:rPr lang="en-US" sz="800" dirty="0" smtClean="0">
                    <a:solidFill>
                      <a:srgbClr val="4A66AC">
                        <a:lumMod val="75000"/>
                      </a:srgbClr>
                    </a:solidFill>
                    <a:latin typeface="Arial Narrow" panose="020B0606020202030204" pitchFamily="34" charset="0"/>
                    <a:ea typeface="+mn-ea"/>
                    <a:cs typeface="+mn-cs"/>
                  </a:rPr>
                  <a:t>Advisors</a:t>
                </a:r>
                <a:endParaRPr lang="en-US" sz="800" dirty="0">
                  <a:solidFill>
                    <a:srgbClr val="4A66AC">
                      <a:lumMod val="75000"/>
                    </a:srgbClr>
                  </a:solidFill>
                  <a:latin typeface="Arial Narrow" panose="020B0606020202030204" pitchFamily="34" charset="0"/>
                  <a:ea typeface="+mn-ea"/>
                  <a:cs typeface="+mn-cs"/>
                </a:endParaRPr>
              </a:p>
            </p:txBody>
          </p:sp>
          <p:sp>
            <p:nvSpPr>
              <p:cNvPr id="774" name="Rectangle 773"/>
              <p:cNvSpPr/>
              <p:nvPr/>
            </p:nvSpPr>
            <p:spPr>
              <a:xfrm>
                <a:off x="747975" y="836797"/>
                <a:ext cx="64327" cy="22621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1" fontAlgn="auto" hangingPunct="1">
                  <a:spcBef>
                    <a:spcPts val="0"/>
                  </a:spcBef>
                  <a:spcAft>
                    <a:spcPts val="0"/>
                  </a:spcAft>
                </a:pPr>
                <a:endParaRPr lang="en-US" sz="1800">
                  <a:solidFill>
                    <a:prstClr val="white"/>
                  </a:solidFill>
                </a:endParaRPr>
              </a:p>
            </p:txBody>
          </p:sp>
        </p:grpSp>
        <p:sp>
          <p:nvSpPr>
            <p:cNvPr id="636" name="Oval 635"/>
            <p:cNvSpPr/>
            <p:nvPr/>
          </p:nvSpPr>
          <p:spPr>
            <a:xfrm>
              <a:off x="5442409" y="5032528"/>
              <a:ext cx="59531" cy="47845"/>
            </a:xfrm>
            <a:prstGeom prst="ellipse">
              <a:avLst/>
            </a:prstGeom>
            <a:solidFill>
              <a:srgbClr val="FF000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1" fontAlgn="auto" hangingPunct="1">
                <a:spcBef>
                  <a:spcPts val="0"/>
                </a:spcBef>
                <a:spcAft>
                  <a:spcPts val="0"/>
                </a:spcAft>
              </a:pPr>
              <a:endParaRPr lang="en-US" sz="1800">
                <a:solidFill>
                  <a:prstClr val="white"/>
                </a:solidFill>
              </a:endParaRPr>
            </a:p>
          </p:txBody>
        </p:sp>
        <p:sp>
          <p:nvSpPr>
            <p:cNvPr id="732" name="Rectangle 731"/>
            <p:cNvSpPr/>
            <p:nvPr/>
          </p:nvSpPr>
          <p:spPr>
            <a:xfrm>
              <a:off x="4592313" y="4443245"/>
              <a:ext cx="2144917" cy="991221"/>
            </a:xfrm>
            <a:prstGeom prst="rect">
              <a:avLst/>
            </a:prstGeom>
            <a:noFill/>
            <a:ln>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1" fontAlgn="auto" hangingPunct="1">
                <a:spcBef>
                  <a:spcPts val="0"/>
                </a:spcBef>
                <a:spcAft>
                  <a:spcPts val="0"/>
                </a:spcAft>
              </a:pPr>
              <a:endParaRPr lang="en-US" sz="1800">
                <a:solidFill>
                  <a:prstClr val="white"/>
                </a:solidFill>
              </a:endParaRPr>
            </a:p>
          </p:txBody>
        </p:sp>
      </p:grpSp>
      <p:grpSp>
        <p:nvGrpSpPr>
          <p:cNvPr id="794" name="Group 793"/>
          <p:cNvGrpSpPr/>
          <p:nvPr/>
        </p:nvGrpSpPr>
        <p:grpSpPr>
          <a:xfrm>
            <a:off x="4599035" y="4443245"/>
            <a:ext cx="2196663" cy="2038350"/>
            <a:chOff x="113024" y="119063"/>
            <a:chExt cx="2196663" cy="2038350"/>
          </a:xfrm>
        </p:grpSpPr>
        <p:sp>
          <p:nvSpPr>
            <p:cNvPr id="795" name="TextBox 794"/>
            <p:cNvSpPr txBox="1"/>
            <p:nvPr/>
          </p:nvSpPr>
          <p:spPr>
            <a:xfrm>
              <a:off x="116458" y="179907"/>
              <a:ext cx="2193229" cy="369332"/>
            </a:xfrm>
            <a:prstGeom prst="rect">
              <a:avLst/>
            </a:prstGeom>
            <a:noFill/>
          </p:spPr>
          <p:txBody>
            <a:bodyPr wrap="none" rtlCol="0">
              <a:spAutoFit/>
              <a:scene3d>
                <a:camera prst="orthographicFront"/>
                <a:lightRig rig="soft" dir="t">
                  <a:rot lat="0" lon="0" rev="15600000"/>
                </a:lightRig>
              </a:scene3d>
              <a:sp3d extrusionH="57150" prstMaterial="softEdge">
                <a:bevelT w="25400" h="38100"/>
              </a:sp3d>
            </a:bodyPr>
            <a:lstStyle/>
            <a:p>
              <a:pPr eaLnBrk="1" fontAlgn="auto" hangingPunct="1">
                <a:spcBef>
                  <a:spcPts val="0"/>
                </a:spcBef>
                <a:spcAft>
                  <a:spcPts val="0"/>
                </a:spcAft>
              </a:pPr>
              <a:r>
                <a:rPr lang="en-US" sz="1800" b="1" dirty="0">
                  <a:solidFill>
                    <a:srgbClr val="0070C0"/>
                  </a:solidFill>
                  <a:latin typeface="Arial Narrow" panose="020B0606020202030204" pitchFamily="34" charset="0"/>
                  <a:ea typeface="+mn-ea"/>
                  <a:cs typeface="+mn-cs"/>
                </a:rPr>
                <a:t>ENTREPRENEURSHIP</a:t>
              </a:r>
              <a:endParaRPr lang="en-US" sz="1800" dirty="0">
                <a:solidFill>
                  <a:srgbClr val="0070C0"/>
                </a:solidFill>
                <a:latin typeface="Arial Narrow" panose="020B0606020202030204" pitchFamily="34" charset="0"/>
                <a:ea typeface="+mn-ea"/>
                <a:cs typeface="+mn-cs"/>
              </a:endParaRPr>
            </a:p>
          </p:txBody>
        </p:sp>
        <p:grpSp>
          <p:nvGrpSpPr>
            <p:cNvPr id="796" name="Group 795"/>
            <p:cNvGrpSpPr/>
            <p:nvPr/>
          </p:nvGrpSpPr>
          <p:grpSpPr>
            <a:xfrm>
              <a:off x="305113" y="497378"/>
              <a:ext cx="1682134" cy="570401"/>
              <a:chOff x="376239" y="492615"/>
              <a:chExt cx="1682134" cy="570401"/>
            </a:xfrm>
          </p:grpSpPr>
          <p:pic>
            <p:nvPicPr>
              <p:cNvPr id="827" name="Picture 82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5400000">
                <a:off x="1025200" y="-83266"/>
                <a:ext cx="384211" cy="1682134"/>
              </a:xfrm>
              <a:prstGeom prst="rect">
                <a:avLst/>
              </a:prstGeom>
              <a:solidFill>
                <a:schemeClr val="bg1"/>
              </a:solidFill>
            </p:spPr>
          </p:pic>
          <p:sp>
            <p:nvSpPr>
              <p:cNvPr id="828" name="barometer_pull"/>
              <p:cNvSpPr/>
              <p:nvPr/>
            </p:nvSpPr>
            <p:spPr>
              <a:xfrm rot="5400000">
                <a:off x="845890" y="559545"/>
                <a:ext cx="98715" cy="344307"/>
              </a:xfrm>
              <a:prstGeom prst="rect">
                <a:avLst/>
              </a:prstGeom>
              <a:solidFill>
                <a:srgbClr val="0070C0"/>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1" fontAlgn="auto" hangingPunct="1">
                  <a:spcBef>
                    <a:spcPts val="0"/>
                  </a:spcBef>
                  <a:spcAft>
                    <a:spcPts val="0"/>
                  </a:spcAft>
                </a:pPr>
                <a:r>
                  <a:rPr lang="en-US" sz="1000" dirty="0" smtClean="0">
                    <a:solidFill>
                      <a:prstClr val="white"/>
                    </a:solidFill>
                    <a:latin typeface="Arial Narrow" panose="020B0606020202030204" pitchFamily="34" charset="0"/>
                  </a:rPr>
                  <a:t> </a:t>
                </a:r>
                <a:endParaRPr lang="en-US" sz="1000" dirty="0">
                  <a:solidFill>
                    <a:prstClr val="white"/>
                  </a:solidFill>
                  <a:latin typeface="Arial Narrow" panose="020B0606020202030204" pitchFamily="34" charset="0"/>
                </a:endParaRPr>
              </a:p>
            </p:txBody>
          </p:sp>
          <p:sp>
            <p:nvSpPr>
              <p:cNvPr id="829" name="Oval 828"/>
              <p:cNvSpPr/>
              <p:nvPr/>
            </p:nvSpPr>
            <p:spPr>
              <a:xfrm>
                <a:off x="440656" y="617164"/>
                <a:ext cx="298400" cy="223481"/>
              </a:xfrm>
              <a:prstGeom prst="ellipse">
                <a:avLst/>
              </a:prstGeom>
              <a:solidFill>
                <a:srgbClr val="0070C0"/>
              </a:solidFill>
              <a:ln>
                <a:noFill/>
              </a:ln>
              <a:scene3d>
                <a:camera prst="orthographicFront"/>
                <a:lightRig rig="threePt" dir="t"/>
              </a:scene3d>
              <a:sp3d>
                <a:bevelT w="9525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1" fontAlgn="auto" hangingPunct="1">
                  <a:spcBef>
                    <a:spcPts val="0"/>
                  </a:spcBef>
                  <a:spcAft>
                    <a:spcPts val="0"/>
                  </a:spcAft>
                </a:pPr>
                <a:endParaRPr lang="en-US" sz="1000">
                  <a:solidFill>
                    <a:prstClr val="white"/>
                  </a:solidFill>
                  <a:latin typeface="Arial Narrow" panose="020B0606020202030204" pitchFamily="34" charset="0"/>
                </a:endParaRPr>
              </a:p>
            </p:txBody>
          </p:sp>
          <p:sp>
            <p:nvSpPr>
              <p:cNvPr id="830" name="Oval 829"/>
              <p:cNvSpPr/>
              <p:nvPr/>
            </p:nvSpPr>
            <p:spPr>
              <a:xfrm>
                <a:off x="493765" y="639078"/>
                <a:ext cx="199937" cy="9865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1" fontAlgn="auto" hangingPunct="1">
                  <a:spcBef>
                    <a:spcPts val="0"/>
                  </a:spcBef>
                  <a:spcAft>
                    <a:spcPts val="0"/>
                  </a:spcAft>
                </a:pPr>
                <a:endParaRPr lang="en-US" sz="1000">
                  <a:solidFill>
                    <a:prstClr val="white"/>
                  </a:solidFill>
                  <a:latin typeface="Arial Narrow" panose="020B0606020202030204" pitchFamily="34" charset="0"/>
                </a:endParaRPr>
              </a:p>
            </p:txBody>
          </p:sp>
          <p:sp>
            <p:nvSpPr>
              <p:cNvPr id="831" name="TextBox 830"/>
              <p:cNvSpPr txBox="1"/>
              <p:nvPr/>
            </p:nvSpPr>
            <p:spPr>
              <a:xfrm>
                <a:off x="956074" y="492615"/>
                <a:ext cx="216603" cy="184666"/>
              </a:xfrm>
              <a:prstGeom prst="rect">
                <a:avLst/>
              </a:prstGeom>
              <a:noFill/>
            </p:spPr>
            <p:txBody>
              <a:bodyPr wrap="square" rtlCol="0">
                <a:spAutoFit/>
              </a:bodyPr>
              <a:lstStyle/>
              <a:p>
                <a:pPr eaLnBrk="1" fontAlgn="auto" hangingPunct="1">
                  <a:spcBef>
                    <a:spcPts val="0"/>
                  </a:spcBef>
                  <a:spcAft>
                    <a:spcPts val="0"/>
                  </a:spcAft>
                </a:pPr>
                <a:r>
                  <a:rPr lang="en-US" sz="600" b="1" dirty="0" smtClean="0">
                    <a:solidFill>
                      <a:prstClr val="black"/>
                    </a:solidFill>
                    <a:latin typeface="Arial Narrow" panose="020B0606020202030204" pitchFamily="34" charset="0"/>
                    <a:ea typeface="+mn-ea"/>
                    <a:cs typeface="+mn-cs"/>
                  </a:rPr>
                  <a:t>4</a:t>
                </a:r>
                <a:endParaRPr lang="en-US" sz="600" b="1" dirty="0">
                  <a:solidFill>
                    <a:prstClr val="black"/>
                  </a:solidFill>
                  <a:latin typeface="Arial Narrow" panose="020B0606020202030204" pitchFamily="34" charset="0"/>
                  <a:ea typeface="+mn-ea"/>
                  <a:cs typeface="+mn-cs"/>
                </a:endParaRPr>
              </a:p>
            </p:txBody>
          </p:sp>
          <p:sp>
            <p:nvSpPr>
              <p:cNvPr id="832" name="TextBox 831"/>
              <p:cNvSpPr txBox="1"/>
              <p:nvPr/>
            </p:nvSpPr>
            <p:spPr>
              <a:xfrm>
                <a:off x="1233183" y="492615"/>
                <a:ext cx="247250" cy="184666"/>
              </a:xfrm>
              <a:prstGeom prst="rect">
                <a:avLst/>
              </a:prstGeom>
              <a:noFill/>
            </p:spPr>
            <p:txBody>
              <a:bodyPr wrap="square" rtlCol="0">
                <a:spAutoFit/>
              </a:bodyPr>
              <a:lstStyle/>
              <a:p>
                <a:pPr eaLnBrk="1" fontAlgn="auto" hangingPunct="1">
                  <a:spcBef>
                    <a:spcPts val="0"/>
                  </a:spcBef>
                  <a:spcAft>
                    <a:spcPts val="0"/>
                  </a:spcAft>
                </a:pPr>
                <a:r>
                  <a:rPr lang="en-US" sz="600" b="1" dirty="0" smtClean="0">
                    <a:solidFill>
                      <a:prstClr val="black"/>
                    </a:solidFill>
                    <a:latin typeface="Arial Narrow" panose="020B0606020202030204" pitchFamily="34" charset="0"/>
                    <a:ea typeface="+mn-ea"/>
                    <a:cs typeface="+mn-cs"/>
                  </a:rPr>
                  <a:t>8</a:t>
                </a:r>
                <a:endParaRPr lang="en-US" sz="600" b="1" dirty="0">
                  <a:solidFill>
                    <a:prstClr val="black"/>
                  </a:solidFill>
                  <a:latin typeface="Arial Narrow" panose="020B0606020202030204" pitchFamily="34" charset="0"/>
                  <a:ea typeface="+mn-ea"/>
                  <a:cs typeface="+mn-cs"/>
                </a:endParaRPr>
              </a:p>
            </p:txBody>
          </p:sp>
          <p:sp>
            <p:nvSpPr>
              <p:cNvPr id="833" name="TextBox 832"/>
              <p:cNvSpPr txBox="1"/>
              <p:nvPr/>
            </p:nvSpPr>
            <p:spPr>
              <a:xfrm>
                <a:off x="812302" y="492615"/>
                <a:ext cx="217216" cy="184666"/>
              </a:xfrm>
              <a:prstGeom prst="rect">
                <a:avLst/>
              </a:prstGeom>
              <a:noFill/>
            </p:spPr>
            <p:txBody>
              <a:bodyPr wrap="square" rtlCol="0">
                <a:spAutoFit/>
              </a:bodyPr>
              <a:lstStyle/>
              <a:p>
                <a:pPr eaLnBrk="1" fontAlgn="auto" hangingPunct="1">
                  <a:spcBef>
                    <a:spcPts val="0"/>
                  </a:spcBef>
                  <a:spcAft>
                    <a:spcPts val="0"/>
                  </a:spcAft>
                </a:pPr>
                <a:r>
                  <a:rPr lang="en-US" sz="600" b="1" dirty="0" smtClean="0">
                    <a:solidFill>
                      <a:prstClr val="black"/>
                    </a:solidFill>
                    <a:latin typeface="Arial Narrow" panose="020B0606020202030204" pitchFamily="34" charset="0"/>
                    <a:ea typeface="+mn-ea"/>
                    <a:cs typeface="+mn-cs"/>
                  </a:rPr>
                  <a:t>2</a:t>
                </a:r>
                <a:endParaRPr lang="en-US" sz="600" b="1" dirty="0">
                  <a:solidFill>
                    <a:prstClr val="black"/>
                  </a:solidFill>
                  <a:latin typeface="Arial Narrow" panose="020B0606020202030204" pitchFamily="34" charset="0"/>
                  <a:ea typeface="+mn-ea"/>
                  <a:cs typeface="+mn-cs"/>
                </a:endParaRPr>
              </a:p>
            </p:txBody>
          </p:sp>
          <p:sp>
            <p:nvSpPr>
              <p:cNvPr id="835" name="TextBox 834"/>
              <p:cNvSpPr txBox="1"/>
              <p:nvPr/>
            </p:nvSpPr>
            <p:spPr>
              <a:xfrm>
                <a:off x="660386" y="492615"/>
                <a:ext cx="230586" cy="184666"/>
              </a:xfrm>
              <a:prstGeom prst="rect">
                <a:avLst/>
              </a:prstGeom>
              <a:noFill/>
            </p:spPr>
            <p:txBody>
              <a:bodyPr wrap="square" rtlCol="0">
                <a:spAutoFit/>
              </a:bodyPr>
              <a:lstStyle/>
              <a:p>
                <a:pPr eaLnBrk="1" fontAlgn="auto" hangingPunct="1">
                  <a:spcBef>
                    <a:spcPts val="0"/>
                  </a:spcBef>
                  <a:spcAft>
                    <a:spcPts val="0"/>
                  </a:spcAft>
                </a:pPr>
                <a:r>
                  <a:rPr lang="en-US" sz="600" b="1" dirty="0" smtClean="0">
                    <a:solidFill>
                      <a:prstClr val="black"/>
                    </a:solidFill>
                    <a:latin typeface="Arial Narrow" panose="020B0606020202030204" pitchFamily="34" charset="0"/>
                    <a:ea typeface="+mn-ea"/>
                    <a:cs typeface="+mn-cs"/>
                  </a:rPr>
                  <a:t>0</a:t>
                </a:r>
                <a:endParaRPr lang="en-US" sz="600" b="1" dirty="0">
                  <a:solidFill>
                    <a:prstClr val="black"/>
                  </a:solidFill>
                  <a:latin typeface="Arial Narrow" panose="020B0606020202030204" pitchFamily="34" charset="0"/>
                  <a:ea typeface="+mn-ea"/>
                  <a:cs typeface="+mn-cs"/>
                </a:endParaRPr>
              </a:p>
            </p:txBody>
          </p:sp>
          <p:sp>
            <p:nvSpPr>
              <p:cNvPr id="836" name="TextBox 835"/>
              <p:cNvSpPr txBox="1"/>
              <p:nvPr/>
            </p:nvSpPr>
            <p:spPr>
              <a:xfrm>
                <a:off x="1103913" y="492615"/>
                <a:ext cx="252895" cy="184666"/>
              </a:xfrm>
              <a:prstGeom prst="rect">
                <a:avLst/>
              </a:prstGeom>
              <a:noFill/>
            </p:spPr>
            <p:txBody>
              <a:bodyPr wrap="square" rtlCol="0">
                <a:spAutoFit/>
              </a:bodyPr>
              <a:lstStyle/>
              <a:p>
                <a:pPr eaLnBrk="1" fontAlgn="auto" hangingPunct="1">
                  <a:spcBef>
                    <a:spcPts val="0"/>
                  </a:spcBef>
                  <a:spcAft>
                    <a:spcPts val="0"/>
                  </a:spcAft>
                </a:pPr>
                <a:r>
                  <a:rPr lang="en-US" sz="600" b="1" dirty="0" smtClean="0">
                    <a:solidFill>
                      <a:prstClr val="black"/>
                    </a:solidFill>
                    <a:latin typeface="Arial Narrow" panose="020B0606020202030204" pitchFamily="34" charset="0"/>
                    <a:ea typeface="+mn-ea"/>
                    <a:cs typeface="+mn-cs"/>
                  </a:rPr>
                  <a:t>6</a:t>
                </a:r>
                <a:endParaRPr lang="en-US" sz="600" b="1" dirty="0">
                  <a:solidFill>
                    <a:prstClr val="black"/>
                  </a:solidFill>
                  <a:latin typeface="Arial Narrow" panose="020B0606020202030204" pitchFamily="34" charset="0"/>
                  <a:ea typeface="+mn-ea"/>
                  <a:cs typeface="+mn-cs"/>
                </a:endParaRPr>
              </a:p>
            </p:txBody>
          </p:sp>
          <p:sp>
            <p:nvSpPr>
              <p:cNvPr id="837" name="TextBox 836"/>
              <p:cNvSpPr txBox="1"/>
              <p:nvPr/>
            </p:nvSpPr>
            <p:spPr>
              <a:xfrm>
                <a:off x="1350737" y="492615"/>
                <a:ext cx="319423" cy="184666"/>
              </a:xfrm>
              <a:prstGeom prst="rect">
                <a:avLst/>
              </a:prstGeom>
              <a:noFill/>
            </p:spPr>
            <p:txBody>
              <a:bodyPr wrap="square" rtlCol="0">
                <a:spAutoFit/>
              </a:bodyPr>
              <a:lstStyle/>
              <a:p>
                <a:pPr eaLnBrk="1" fontAlgn="auto" hangingPunct="1">
                  <a:spcBef>
                    <a:spcPts val="0"/>
                  </a:spcBef>
                  <a:spcAft>
                    <a:spcPts val="0"/>
                  </a:spcAft>
                </a:pPr>
                <a:r>
                  <a:rPr lang="en-US" sz="600" b="1" dirty="0" smtClean="0">
                    <a:solidFill>
                      <a:prstClr val="black"/>
                    </a:solidFill>
                    <a:latin typeface="Arial Narrow" panose="020B0606020202030204" pitchFamily="34" charset="0"/>
                    <a:ea typeface="+mn-ea"/>
                    <a:cs typeface="+mn-cs"/>
                  </a:rPr>
                  <a:t>10</a:t>
                </a:r>
                <a:endParaRPr lang="en-US" sz="600" b="1" dirty="0">
                  <a:solidFill>
                    <a:prstClr val="black"/>
                  </a:solidFill>
                  <a:latin typeface="Arial Narrow" panose="020B0606020202030204" pitchFamily="34" charset="0"/>
                  <a:ea typeface="+mn-ea"/>
                  <a:cs typeface="+mn-cs"/>
                </a:endParaRPr>
              </a:p>
            </p:txBody>
          </p:sp>
          <p:sp>
            <p:nvSpPr>
              <p:cNvPr id="838" name="TextBox 837"/>
              <p:cNvSpPr txBox="1"/>
              <p:nvPr/>
            </p:nvSpPr>
            <p:spPr>
              <a:xfrm>
                <a:off x="1510448" y="492615"/>
                <a:ext cx="319423" cy="184666"/>
              </a:xfrm>
              <a:prstGeom prst="rect">
                <a:avLst/>
              </a:prstGeom>
              <a:noFill/>
            </p:spPr>
            <p:txBody>
              <a:bodyPr wrap="square" rtlCol="0">
                <a:spAutoFit/>
              </a:bodyPr>
              <a:lstStyle/>
              <a:p>
                <a:pPr eaLnBrk="1" fontAlgn="auto" hangingPunct="1">
                  <a:spcBef>
                    <a:spcPts val="0"/>
                  </a:spcBef>
                  <a:spcAft>
                    <a:spcPts val="0"/>
                  </a:spcAft>
                </a:pPr>
                <a:r>
                  <a:rPr lang="en-US" sz="600" b="1" dirty="0" smtClean="0">
                    <a:solidFill>
                      <a:prstClr val="black"/>
                    </a:solidFill>
                    <a:latin typeface="Arial Narrow" panose="020B0606020202030204" pitchFamily="34" charset="0"/>
                    <a:ea typeface="+mn-ea"/>
                    <a:cs typeface="+mn-cs"/>
                  </a:rPr>
                  <a:t>12</a:t>
                </a:r>
                <a:endParaRPr lang="en-US" sz="600" b="1" dirty="0">
                  <a:solidFill>
                    <a:prstClr val="black"/>
                  </a:solidFill>
                  <a:latin typeface="Arial Narrow" panose="020B0606020202030204" pitchFamily="34" charset="0"/>
                  <a:ea typeface="+mn-ea"/>
                  <a:cs typeface="+mn-cs"/>
                </a:endParaRPr>
              </a:p>
            </p:txBody>
          </p:sp>
          <p:sp>
            <p:nvSpPr>
              <p:cNvPr id="839" name="TextBox 838"/>
              <p:cNvSpPr txBox="1"/>
              <p:nvPr/>
            </p:nvSpPr>
            <p:spPr>
              <a:xfrm>
                <a:off x="1670159" y="492615"/>
                <a:ext cx="319423" cy="184666"/>
              </a:xfrm>
              <a:prstGeom prst="rect">
                <a:avLst/>
              </a:prstGeom>
              <a:noFill/>
            </p:spPr>
            <p:txBody>
              <a:bodyPr wrap="square" rtlCol="0">
                <a:spAutoFit/>
              </a:bodyPr>
              <a:lstStyle/>
              <a:p>
                <a:pPr eaLnBrk="1" fontAlgn="auto" hangingPunct="1">
                  <a:spcBef>
                    <a:spcPts val="0"/>
                  </a:spcBef>
                  <a:spcAft>
                    <a:spcPts val="0"/>
                  </a:spcAft>
                </a:pPr>
                <a:r>
                  <a:rPr lang="en-US" sz="600" b="1" dirty="0" smtClean="0">
                    <a:solidFill>
                      <a:prstClr val="black"/>
                    </a:solidFill>
                    <a:latin typeface="Arial Narrow" panose="020B0606020202030204" pitchFamily="34" charset="0"/>
                    <a:ea typeface="+mn-ea"/>
                    <a:cs typeface="+mn-cs"/>
                  </a:rPr>
                  <a:t>14</a:t>
                </a:r>
                <a:endParaRPr lang="en-US" sz="600" b="1" dirty="0">
                  <a:solidFill>
                    <a:prstClr val="black"/>
                  </a:solidFill>
                  <a:latin typeface="Arial Narrow" panose="020B0606020202030204" pitchFamily="34" charset="0"/>
                  <a:ea typeface="+mn-ea"/>
                  <a:cs typeface="+mn-cs"/>
                </a:endParaRPr>
              </a:p>
            </p:txBody>
          </p:sp>
          <p:sp>
            <p:nvSpPr>
              <p:cNvPr id="840" name="TextBox 839"/>
              <p:cNvSpPr txBox="1"/>
              <p:nvPr/>
            </p:nvSpPr>
            <p:spPr>
              <a:xfrm>
                <a:off x="801218" y="822658"/>
                <a:ext cx="1219984" cy="215444"/>
              </a:xfrm>
              <a:prstGeom prst="rect">
                <a:avLst/>
              </a:prstGeom>
              <a:solidFill>
                <a:schemeClr val="bg1"/>
              </a:solidFill>
            </p:spPr>
            <p:txBody>
              <a:bodyPr wrap="square" rtlCol="0">
                <a:spAutoFit/>
              </a:bodyPr>
              <a:lstStyle/>
              <a:p>
                <a:pPr eaLnBrk="1" fontAlgn="auto" hangingPunct="1">
                  <a:spcBef>
                    <a:spcPts val="0"/>
                  </a:spcBef>
                  <a:spcAft>
                    <a:spcPts val="0"/>
                  </a:spcAft>
                </a:pPr>
                <a:r>
                  <a:rPr lang="en-US" sz="800" dirty="0" smtClean="0">
                    <a:solidFill>
                      <a:srgbClr val="0070C0"/>
                    </a:solidFill>
                    <a:latin typeface="Arial Narrow" panose="020B0606020202030204" pitchFamily="34" charset="0"/>
                    <a:ea typeface="+mn-ea"/>
                    <a:cs typeface="+mn-cs"/>
                  </a:rPr>
                  <a:t>Officers/Volunteers</a:t>
                </a:r>
                <a:endParaRPr lang="en-US" sz="800" dirty="0">
                  <a:solidFill>
                    <a:srgbClr val="0070C0"/>
                  </a:solidFill>
                  <a:latin typeface="Arial Narrow" panose="020B0606020202030204" pitchFamily="34" charset="0"/>
                  <a:ea typeface="+mn-ea"/>
                  <a:cs typeface="+mn-cs"/>
                </a:endParaRPr>
              </a:p>
            </p:txBody>
          </p:sp>
          <p:sp>
            <p:nvSpPr>
              <p:cNvPr id="841" name="Rectangle 840"/>
              <p:cNvSpPr/>
              <p:nvPr/>
            </p:nvSpPr>
            <p:spPr>
              <a:xfrm>
                <a:off x="747975" y="836797"/>
                <a:ext cx="64327" cy="22621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1" fontAlgn="auto" hangingPunct="1">
                  <a:spcBef>
                    <a:spcPts val="0"/>
                  </a:spcBef>
                  <a:spcAft>
                    <a:spcPts val="0"/>
                  </a:spcAft>
                </a:pPr>
                <a:endParaRPr lang="en-US" sz="1800">
                  <a:solidFill>
                    <a:prstClr val="white"/>
                  </a:solidFill>
                </a:endParaRPr>
              </a:p>
            </p:txBody>
          </p:sp>
        </p:grpSp>
        <p:grpSp>
          <p:nvGrpSpPr>
            <p:cNvPr id="797" name="Group 796"/>
            <p:cNvGrpSpPr/>
            <p:nvPr/>
          </p:nvGrpSpPr>
          <p:grpSpPr>
            <a:xfrm>
              <a:off x="305112" y="985735"/>
              <a:ext cx="1682134" cy="570401"/>
              <a:chOff x="376239" y="492615"/>
              <a:chExt cx="1682134" cy="570401"/>
            </a:xfrm>
          </p:grpSpPr>
          <p:pic>
            <p:nvPicPr>
              <p:cNvPr id="813" name="Picture 81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5400000">
                <a:off x="1025200" y="-83266"/>
                <a:ext cx="384211" cy="1682134"/>
              </a:xfrm>
              <a:prstGeom prst="rect">
                <a:avLst/>
              </a:prstGeom>
              <a:solidFill>
                <a:schemeClr val="bg1"/>
              </a:solidFill>
            </p:spPr>
          </p:pic>
          <p:sp>
            <p:nvSpPr>
              <p:cNvPr id="814" name="barometer_pull"/>
              <p:cNvSpPr/>
              <p:nvPr/>
            </p:nvSpPr>
            <p:spPr>
              <a:xfrm rot="5400000">
                <a:off x="942799" y="462638"/>
                <a:ext cx="91196" cy="530610"/>
              </a:xfrm>
              <a:prstGeom prst="rect">
                <a:avLst/>
              </a:prstGeom>
              <a:solidFill>
                <a:srgbClr val="0070C0"/>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1" fontAlgn="auto" hangingPunct="1">
                  <a:spcBef>
                    <a:spcPts val="0"/>
                  </a:spcBef>
                  <a:spcAft>
                    <a:spcPts val="0"/>
                  </a:spcAft>
                </a:pPr>
                <a:r>
                  <a:rPr lang="en-US" sz="1000" dirty="0" smtClean="0">
                    <a:solidFill>
                      <a:prstClr val="white"/>
                    </a:solidFill>
                    <a:latin typeface="Arial Narrow" panose="020B0606020202030204" pitchFamily="34" charset="0"/>
                  </a:rPr>
                  <a:t> </a:t>
                </a:r>
                <a:endParaRPr lang="en-US" sz="1000" dirty="0">
                  <a:solidFill>
                    <a:prstClr val="white"/>
                  </a:solidFill>
                  <a:latin typeface="Arial Narrow" panose="020B0606020202030204" pitchFamily="34" charset="0"/>
                </a:endParaRPr>
              </a:p>
            </p:txBody>
          </p:sp>
          <p:sp>
            <p:nvSpPr>
              <p:cNvPr id="815" name="Oval 814"/>
              <p:cNvSpPr/>
              <p:nvPr/>
            </p:nvSpPr>
            <p:spPr>
              <a:xfrm>
                <a:off x="440656" y="617164"/>
                <a:ext cx="298400" cy="223481"/>
              </a:xfrm>
              <a:prstGeom prst="ellipse">
                <a:avLst/>
              </a:prstGeom>
              <a:solidFill>
                <a:srgbClr val="0070C0"/>
              </a:solidFill>
              <a:ln>
                <a:noFill/>
              </a:ln>
              <a:scene3d>
                <a:camera prst="orthographicFront"/>
                <a:lightRig rig="threePt" dir="t"/>
              </a:scene3d>
              <a:sp3d>
                <a:bevelT w="9525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1" fontAlgn="auto" hangingPunct="1">
                  <a:spcBef>
                    <a:spcPts val="0"/>
                  </a:spcBef>
                  <a:spcAft>
                    <a:spcPts val="0"/>
                  </a:spcAft>
                </a:pPr>
                <a:endParaRPr lang="en-US" sz="1000">
                  <a:solidFill>
                    <a:prstClr val="white"/>
                  </a:solidFill>
                  <a:latin typeface="Arial Narrow" panose="020B0606020202030204" pitchFamily="34" charset="0"/>
                </a:endParaRPr>
              </a:p>
            </p:txBody>
          </p:sp>
          <p:sp>
            <p:nvSpPr>
              <p:cNvPr id="816" name="Oval 815"/>
              <p:cNvSpPr/>
              <p:nvPr/>
            </p:nvSpPr>
            <p:spPr>
              <a:xfrm>
                <a:off x="493765" y="639078"/>
                <a:ext cx="199937" cy="9865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1" fontAlgn="auto" hangingPunct="1">
                  <a:spcBef>
                    <a:spcPts val="0"/>
                  </a:spcBef>
                  <a:spcAft>
                    <a:spcPts val="0"/>
                  </a:spcAft>
                </a:pPr>
                <a:endParaRPr lang="en-US" sz="1000">
                  <a:solidFill>
                    <a:prstClr val="white"/>
                  </a:solidFill>
                  <a:latin typeface="Arial Narrow" panose="020B0606020202030204" pitchFamily="34" charset="0"/>
                </a:endParaRPr>
              </a:p>
            </p:txBody>
          </p:sp>
          <p:sp>
            <p:nvSpPr>
              <p:cNvPr id="817" name="TextBox 816"/>
              <p:cNvSpPr txBox="1"/>
              <p:nvPr/>
            </p:nvSpPr>
            <p:spPr>
              <a:xfrm>
                <a:off x="956074" y="492615"/>
                <a:ext cx="216603" cy="184666"/>
              </a:xfrm>
              <a:prstGeom prst="rect">
                <a:avLst/>
              </a:prstGeom>
              <a:noFill/>
            </p:spPr>
            <p:txBody>
              <a:bodyPr wrap="square" rtlCol="0">
                <a:spAutoFit/>
              </a:bodyPr>
              <a:lstStyle/>
              <a:p>
                <a:pPr eaLnBrk="1" fontAlgn="auto" hangingPunct="1">
                  <a:spcBef>
                    <a:spcPts val="0"/>
                  </a:spcBef>
                  <a:spcAft>
                    <a:spcPts val="0"/>
                  </a:spcAft>
                </a:pPr>
                <a:r>
                  <a:rPr lang="en-US" sz="600" b="1" dirty="0" smtClean="0">
                    <a:solidFill>
                      <a:prstClr val="black"/>
                    </a:solidFill>
                    <a:latin typeface="Arial Narrow" panose="020B0606020202030204" pitchFamily="34" charset="0"/>
                    <a:ea typeface="+mn-ea"/>
                    <a:cs typeface="+mn-cs"/>
                  </a:rPr>
                  <a:t>4</a:t>
                </a:r>
                <a:endParaRPr lang="en-US" sz="600" b="1" dirty="0">
                  <a:solidFill>
                    <a:prstClr val="black"/>
                  </a:solidFill>
                  <a:latin typeface="Arial Narrow" panose="020B0606020202030204" pitchFamily="34" charset="0"/>
                  <a:ea typeface="+mn-ea"/>
                  <a:cs typeface="+mn-cs"/>
                </a:endParaRPr>
              </a:p>
            </p:txBody>
          </p:sp>
          <p:sp>
            <p:nvSpPr>
              <p:cNvPr id="818" name="TextBox 817"/>
              <p:cNvSpPr txBox="1"/>
              <p:nvPr/>
            </p:nvSpPr>
            <p:spPr>
              <a:xfrm>
                <a:off x="1233183" y="492615"/>
                <a:ext cx="247250" cy="184666"/>
              </a:xfrm>
              <a:prstGeom prst="rect">
                <a:avLst/>
              </a:prstGeom>
              <a:noFill/>
            </p:spPr>
            <p:txBody>
              <a:bodyPr wrap="square" rtlCol="0">
                <a:spAutoFit/>
              </a:bodyPr>
              <a:lstStyle/>
              <a:p>
                <a:pPr eaLnBrk="1" fontAlgn="auto" hangingPunct="1">
                  <a:spcBef>
                    <a:spcPts val="0"/>
                  </a:spcBef>
                  <a:spcAft>
                    <a:spcPts val="0"/>
                  </a:spcAft>
                </a:pPr>
                <a:r>
                  <a:rPr lang="en-US" sz="600" b="1" dirty="0" smtClean="0">
                    <a:solidFill>
                      <a:prstClr val="black"/>
                    </a:solidFill>
                    <a:latin typeface="Arial Narrow" panose="020B0606020202030204" pitchFamily="34" charset="0"/>
                    <a:ea typeface="+mn-ea"/>
                    <a:cs typeface="+mn-cs"/>
                  </a:rPr>
                  <a:t>8</a:t>
                </a:r>
                <a:endParaRPr lang="en-US" sz="600" b="1" dirty="0">
                  <a:solidFill>
                    <a:prstClr val="black"/>
                  </a:solidFill>
                  <a:latin typeface="Arial Narrow" panose="020B0606020202030204" pitchFamily="34" charset="0"/>
                  <a:ea typeface="+mn-ea"/>
                  <a:cs typeface="+mn-cs"/>
                </a:endParaRPr>
              </a:p>
            </p:txBody>
          </p:sp>
          <p:sp>
            <p:nvSpPr>
              <p:cNvPr id="819" name="TextBox 818"/>
              <p:cNvSpPr txBox="1"/>
              <p:nvPr/>
            </p:nvSpPr>
            <p:spPr>
              <a:xfrm>
                <a:off x="812302" y="492615"/>
                <a:ext cx="217216" cy="184666"/>
              </a:xfrm>
              <a:prstGeom prst="rect">
                <a:avLst/>
              </a:prstGeom>
              <a:noFill/>
            </p:spPr>
            <p:txBody>
              <a:bodyPr wrap="square" rtlCol="0">
                <a:spAutoFit/>
              </a:bodyPr>
              <a:lstStyle/>
              <a:p>
                <a:pPr eaLnBrk="1" fontAlgn="auto" hangingPunct="1">
                  <a:spcBef>
                    <a:spcPts val="0"/>
                  </a:spcBef>
                  <a:spcAft>
                    <a:spcPts val="0"/>
                  </a:spcAft>
                </a:pPr>
                <a:r>
                  <a:rPr lang="en-US" sz="600" b="1" dirty="0" smtClean="0">
                    <a:solidFill>
                      <a:prstClr val="black"/>
                    </a:solidFill>
                    <a:latin typeface="Arial Narrow" panose="020B0606020202030204" pitchFamily="34" charset="0"/>
                    <a:ea typeface="+mn-ea"/>
                    <a:cs typeface="+mn-cs"/>
                  </a:rPr>
                  <a:t>2</a:t>
                </a:r>
                <a:endParaRPr lang="en-US" sz="600" b="1" dirty="0">
                  <a:solidFill>
                    <a:prstClr val="black"/>
                  </a:solidFill>
                  <a:latin typeface="Arial Narrow" panose="020B0606020202030204" pitchFamily="34" charset="0"/>
                  <a:ea typeface="+mn-ea"/>
                  <a:cs typeface="+mn-cs"/>
                </a:endParaRPr>
              </a:p>
            </p:txBody>
          </p:sp>
          <p:sp>
            <p:nvSpPr>
              <p:cNvPr id="820" name="TextBox 819"/>
              <p:cNvSpPr txBox="1"/>
              <p:nvPr/>
            </p:nvSpPr>
            <p:spPr>
              <a:xfrm>
                <a:off x="660386" y="492615"/>
                <a:ext cx="230586" cy="184666"/>
              </a:xfrm>
              <a:prstGeom prst="rect">
                <a:avLst/>
              </a:prstGeom>
              <a:noFill/>
            </p:spPr>
            <p:txBody>
              <a:bodyPr wrap="square" rtlCol="0">
                <a:spAutoFit/>
              </a:bodyPr>
              <a:lstStyle/>
              <a:p>
                <a:pPr eaLnBrk="1" fontAlgn="auto" hangingPunct="1">
                  <a:spcBef>
                    <a:spcPts val="0"/>
                  </a:spcBef>
                  <a:spcAft>
                    <a:spcPts val="0"/>
                  </a:spcAft>
                </a:pPr>
                <a:r>
                  <a:rPr lang="en-US" sz="600" b="1" dirty="0" smtClean="0">
                    <a:solidFill>
                      <a:prstClr val="black"/>
                    </a:solidFill>
                    <a:latin typeface="Arial Narrow" panose="020B0606020202030204" pitchFamily="34" charset="0"/>
                    <a:ea typeface="+mn-ea"/>
                    <a:cs typeface="+mn-cs"/>
                  </a:rPr>
                  <a:t>0</a:t>
                </a:r>
                <a:endParaRPr lang="en-US" sz="600" b="1" dirty="0">
                  <a:solidFill>
                    <a:prstClr val="black"/>
                  </a:solidFill>
                  <a:latin typeface="Arial Narrow" panose="020B0606020202030204" pitchFamily="34" charset="0"/>
                  <a:ea typeface="+mn-ea"/>
                  <a:cs typeface="+mn-cs"/>
                </a:endParaRPr>
              </a:p>
            </p:txBody>
          </p:sp>
          <p:sp>
            <p:nvSpPr>
              <p:cNvPr id="821" name="TextBox 820"/>
              <p:cNvSpPr txBox="1"/>
              <p:nvPr/>
            </p:nvSpPr>
            <p:spPr>
              <a:xfrm>
                <a:off x="1077882" y="497563"/>
                <a:ext cx="252895" cy="184666"/>
              </a:xfrm>
              <a:prstGeom prst="rect">
                <a:avLst/>
              </a:prstGeom>
              <a:noFill/>
            </p:spPr>
            <p:txBody>
              <a:bodyPr wrap="square" rtlCol="0">
                <a:spAutoFit/>
              </a:bodyPr>
              <a:lstStyle/>
              <a:p>
                <a:pPr eaLnBrk="1" fontAlgn="auto" hangingPunct="1">
                  <a:spcBef>
                    <a:spcPts val="0"/>
                  </a:spcBef>
                  <a:spcAft>
                    <a:spcPts val="0"/>
                  </a:spcAft>
                </a:pPr>
                <a:r>
                  <a:rPr lang="en-US" sz="600" b="1" dirty="0" smtClean="0">
                    <a:solidFill>
                      <a:prstClr val="black"/>
                    </a:solidFill>
                    <a:latin typeface="Arial Narrow" panose="020B0606020202030204" pitchFamily="34" charset="0"/>
                    <a:ea typeface="+mn-ea"/>
                    <a:cs typeface="+mn-cs"/>
                  </a:rPr>
                  <a:t>6</a:t>
                </a:r>
                <a:endParaRPr lang="en-US" sz="600" b="1" dirty="0">
                  <a:solidFill>
                    <a:prstClr val="black"/>
                  </a:solidFill>
                  <a:latin typeface="Arial Narrow" panose="020B0606020202030204" pitchFamily="34" charset="0"/>
                  <a:ea typeface="+mn-ea"/>
                  <a:cs typeface="+mn-cs"/>
                </a:endParaRPr>
              </a:p>
            </p:txBody>
          </p:sp>
          <p:sp>
            <p:nvSpPr>
              <p:cNvPr id="822" name="TextBox 821"/>
              <p:cNvSpPr txBox="1"/>
              <p:nvPr/>
            </p:nvSpPr>
            <p:spPr>
              <a:xfrm>
                <a:off x="1350737" y="492615"/>
                <a:ext cx="319423" cy="184666"/>
              </a:xfrm>
              <a:prstGeom prst="rect">
                <a:avLst/>
              </a:prstGeom>
              <a:noFill/>
            </p:spPr>
            <p:txBody>
              <a:bodyPr wrap="square" rtlCol="0">
                <a:spAutoFit/>
              </a:bodyPr>
              <a:lstStyle/>
              <a:p>
                <a:pPr eaLnBrk="1" fontAlgn="auto" hangingPunct="1">
                  <a:spcBef>
                    <a:spcPts val="0"/>
                  </a:spcBef>
                  <a:spcAft>
                    <a:spcPts val="0"/>
                  </a:spcAft>
                </a:pPr>
                <a:r>
                  <a:rPr lang="en-US" sz="600" b="1" dirty="0" smtClean="0">
                    <a:solidFill>
                      <a:prstClr val="black"/>
                    </a:solidFill>
                    <a:latin typeface="Arial Narrow" panose="020B0606020202030204" pitchFamily="34" charset="0"/>
                    <a:ea typeface="+mn-ea"/>
                    <a:cs typeface="+mn-cs"/>
                  </a:rPr>
                  <a:t>10</a:t>
                </a:r>
                <a:endParaRPr lang="en-US" sz="600" b="1" dirty="0">
                  <a:solidFill>
                    <a:prstClr val="black"/>
                  </a:solidFill>
                  <a:latin typeface="Arial Narrow" panose="020B0606020202030204" pitchFamily="34" charset="0"/>
                  <a:ea typeface="+mn-ea"/>
                  <a:cs typeface="+mn-cs"/>
                </a:endParaRPr>
              </a:p>
            </p:txBody>
          </p:sp>
          <p:sp>
            <p:nvSpPr>
              <p:cNvPr id="823" name="TextBox 822"/>
              <p:cNvSpPr txBox="1"/>
              <p:nvPr/>
            </p:nvSpPr>
            <p:spPr>
              <a:xfrm>
                <a:off x="1510448" y="492615"/>
                <a:ext cx="319423" cy="184666"/>
              </a:xfrm>
              <a:prstGeom prst="rect">
                <a:avLst/>
              </a:prstGeom>
              <a:noFill/>
            </p:spPr>
            <p:txBody>
              <a:bodyPr wrap="square" rtlCol="0">
                <a:spAutoFit/>
              </a:bodyPr>
              <a:lstStyle/>
              <a:p>
                <a:pPr eaLnBrk="1" fontAlgn="auto" hangingPunct="1">
                  <a:spcBef>
                    <a:spcPts val="0"/>
                  </a:spcBef>
                  <a:spcAft>
                    <a:spcPts val="0"/>
                  </a:spcAft>
                </a:pPr>
                <a:r>
                  <a:rPr lang="en-US" sz="600" b="1" dirty="0" smtClean="0">
                    <a:solidFill>
                      <a:prstClr val="black"/>
                    </a:solidFill>
                    <a:latin typeface="Arial Narrow" panose="020B0606020202030204" pitchFamily="34" charset="0"/>
                    <a:ea typeface="+mn-ea"/>
                    <a:cs typeface="+mn-cs"/>
                  </a:rPr>
                  <a:t>12</a:t>
                </a:r>
                <a:endParaRPr lang="en-US" sz="600" b="1" dirty="0">
                  <a:solidFill>
                    <a:prstClr val="black"/>
                  </a:solidFill>
                  <a:latin typeface="Arial Narrow" panose="020B0606020202030204" pitchFamily="34" charset="0"/>
                  <a:ea typeface="+mn-ea"/>
                  <a:cs typeface="+mn-cs"/>
                </a:endParaRPr>
              </a:p>
            </p:txBody>
          </p:sp>
          <p:sp>
            <p:nvSpPr>
              <p:cNvPr id="824" name="TextBox 823"/>
              <p:cNvSpPr txBox="1"/>
              <p:nvPr/>
            </p:nvSpPr>
            <p:spPr>
              <a:xfrm>
                <a:off x="1670159" y="492615"/>
                <a:ext cx="319423" cy="184666"/>
              </a:xfrm>
              <a:prstGeom prst="rect">
                <a:avLst/>
              </a:prstGeom>
              <a:noFill/>
            </p:spPr>
            <p:txBody>
              <a:bodyPr wrap="square" rtlCol="0">
                <a:spAutoFit/>
              </a:bodyPr>
              <a:lstStyle/>
              <a:p>
                <a:pPr eaLnBrk="1" fontAlgn="auto" hangingPunct="1">
                  <a:spcBef>
                    <a:spcPts val="0"/>
                  </a:spcBef>
                  <a:spcAft>
                    <a:spcPts val="0"/>
                  </a:spcAft>
                </a:pPr>
                <a:r>
                  <a:rPr lang="en-US" sz="600" b="1" dirty="0" smtClean="0">
                    <a:solidFill>
                      <a:prstClr val="black"/>
                    </a:solidFill>
                    <a:latin typeface="Arial Narrow" panose="020B0606020202030204" pitchFamily="34" charset="0"/>
                    <a:ea typeface="+mn-ea"/>
                    <a:cs typeface="+mn-cs"/>
                  </a:rPr>
                  <a:t>14</a:t>
                </a:r>
                <a:endParaRPr lang="en-US" sz="600" b="1" dirty="0">
                  <a:solidFill>
                    <a:prstClr val="black"/>
                  </a:solidFill>
                  <a:latin typeface="Arial Narrow" panose="020B0606020202030204" pitchFamily="34" charset="0"/>
                  <a:ea typeface="+mn-ea"/>
                  <a:cs typeface="+mn-cs"/>
                </a:endParaRPr>
              </a:p>
            </p:txBody>
          </p:sp>
          <p:sp>
            <p:nvSpPr>
              <p:cNvPr id="825" name="TextBox 824"/>
              <p:cNvSpPr txBox="1"/>
              <p:nvPr/>
            </p:nvSpPr>
            <p:spPr>
              <a:xfrm>
                <a:off x="787420" y="823369"/>
                <a:ext cx="1195139" cy="215444"/>
              </a:xfrm>
              <a:prstGeom prst="rect">
                <a:avLst/>
              </a:prstGeom>
              <a:solidFill>
                <a:schemeClr val="bg1"/>
              </a:solidFill>
            </p:spPr>
            <p:txBody>
              <a:bodyPr wrap="square" rtlCol="0">
                <a:spAutoFit/>
              </a:bodyPr>
              <a:lstStyle/>
              <a:p>
                <a:pPr eaLnBrk="1" fontAlgn="auto" hangingPunct="1">
                  <a:spcBef>
                    <a:spcPts val="0"/>
                  </a:spcBef>
                  <a:spcAft>
                    <a:spcPts val="0"/>
                  </a:spcAft>
                </a:pPr>
                <a:r>
                  <a:rPr lang="en-US" sz="800" dirty="0" smtClean="0">
                    <a:solidFill>
                      <a:srgbClr val="0070C0"/>
                    </a:solidFill>
                    <a:latin typeface="Arial Narrow" panose="020B0606020202030204" pitchFamily="34" charset="0"/>
                    <a:ea typeface="+mn-ea"/>
                    <a:cs typeface="+mn-cs"/>
                  </a:rPr>
                  <a:t>2015 Talks</a:t>
                </a:r>
                <a:endParaRPr lang="en-US" sz="800" dirty="0">
                  <a:solidFill>
                    <a:srgbClr val="0070C0"/>
                  </a:solidFill>
                  <a:latin typeface="Arial Narrow" panose="020B0606020202030204" pitchFamily="34" charset="0"/>
                  <a:ea typeface="+mn-ea"/>
                  <a:cs typeface="+mn-cs"/>
                </a:endParaRPr>
              </a:p>
            </p:txBody>
          </p:sp>
          <p:sp>
            <p:nvSpPr>
              <p:cNvPr id="826" name="Rectangle 825"/>
              <p:cNvSpPr/>
              <p:nvPr/>
            </p:nvSpPr>
            <p:spPr>
              <a:xfrm>
                <a:off x="747975" y="836797"/>
                <a:ext cx="64327" cy="22621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1" fontAlgn="auto" hangingPunct="1">
                  <a:spcBef>
                    <a:spcPts val="0"/>
                  </a:spcBef>
                  <a:spcAft>
                    <a:spcPts val="0"/>
                  </a:spcAft>
                </a:pPr>
                <a:endParaRPr lang="en-US" sz="1800">
                  <a:solidFill>
                    <a:prstClr val="white"/>
                  </a:solidFill>
                </a:endParaRPr>
              </a:p>
            </p:txBody>
          </p:sp>
        </p:grpSp>
        <p:grpSp>
          <p:nvGrpSpPr>
            <p:cNvPr id="798" name="Group 797"/>
            <p:cNvGrpSpPr/>
            <p:nvPr/>
          </p:nvGrpSpPr>
          <p:grpSpPr>
            <a:xfrm>
              <a:off x="305111" y="1483079"/>
              <a:ext cx="1682134" cy="558299"/>
              <a:chOff x="376239" y="504717"/>
              <a:chExt cx="1682134" cy="558299"/>
            </a:xfrm>
          </p:grpSpPr>
          <p:pic>
            <p:nvPicPr>
              <p:cNvPr id="803" name="Picture 80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5400000">
                <a:off x="1025200" y="-83266"/>
                <a:ext cx="384211" cy="1682134"/>
              </a:xfrm>
              <a:prstGeom prst="rect">
                <a:avLst/>
              </a:prstGeom>
              <a:solidFill>
                <a:schemeClr val="bg1"/>
              </a:solidFill>
            </p:spPr>
          </p:pic>
          <p:sp>
            <p:nvSpPr>
              <p:cNvPr id="804" name="barometer_pull"/>
              <p:cNvSpPr/>
              <p:nvPr/>
            </p:nvSpPr>
            <p:spPr>
              <a:xfrm rot="5400000">
                <a:off x="723094" y="692611"/>
                <a:ext cx="45719" cy="45719"/>
              </a:xfrm>
              <a:prstGeom prst="rect">
                <a:avLst/>
              </a:prstGeom>
              <a:solidFill>
                <a:srgbClr val="0070C0"/>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1" fontAlgn="auto" hangingPunct="1">
                  <a:spcBef>
                    <a:spcPts val="0"/>
                  </a:spcBef>
                  <a:spcAft>
                    <a:spcPts val="0"/>
                  </a:spcAft>
                </a:pPr>
                <a:r>
                  <a:rPr lang="en-US" sz="1000" dirty="0" smtClean="0">
                    <a:solidFill>
                      <a:prstClr val="white"/>
                    </a:solidFill>
                    <a:latin typeface="Arial Narrow" panose="020B0606020202030204" pitchFamily="34" charset="0"/>
                  </a:rPr>
                  <a:t> </a:t>
                </a:r>
                <a:endParaRPr lang="en-US" sz="1000" dirty="0">
                  <a:solidFill>
                    <a:prstClr val="white"/>
                  </a:solidFill>
                  <a:latin typeface="Arial Narrow" panose="020B0606020202030204" pitchFamily="34" charset="0"/>
                </a:endParaRPr>
              </a:p>
            </p:txBody>
          </p:sp>
          <p:sp>
            <p:nvSpPr>
              <p:cNvPr id="805" name="Oval 804"/>
              <p:cNvSpPr/>
              <p:nvPr/>
            </p:nvSpPr>
            <p:spPr>
              <a:xfrm>
                <a:off x="440656" y="617164"/>
                <a:ext cx="298400" cy="223481"/>
              </a:xfrm>
              <a:prstGeom prst="ellipse">
                <a:avLst/>
              </a:prstGeom>
              <a:solidFill>
                <a:srgbClr val="0070C0"/>
              </a:solidFill>
              <a:ln>
                <a:noFill/>
              </a:ln>
              <a:scene3d>
                <a:camera prst="orthographicFront"/>
                <a:lightRig rig="threePt" dir="t"/>
              </a:scene3d>
              <a:sp3d>
                <a:bevelT w="9525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1" fontAlgn="auto" hangingPunct="1">
                  <a:spcBef>
                    <a:spcPts val="0"/>
                  </a:spcBef>
                  <a:spcAft>
                    <a:spcPts val="0"/>
                  </a:spcAft>
                </a:pPr>
                <a:endParaRPr lang="en-US" sz="1000">
                  <a:solidFill>
                    <a:prstClr val="white"/>
                  </a:solidFill>
                  <a:latin typeface="Arial Narrow" panose="020B0606020202030204" pitchFamily="34" charset="0"/>
                </a:endParaRPr>
              </a:p>
            </p:txBody>
          </p:sp>
          <p:sp>
            <p:nvSpPr>
              <p:cNvPr id="806" name="Oval 805"/>
              <p:cNvSpPr/>
              <p:nvPr/>
            </p:nvSpPr>
            <p:spPr>
              <a:xfrm>
                <a:off x="493765" y="639078"/>
                <a:ext cx="199937" cy="9865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1" fontAlgn="auto" hangingPunct="1">
                  <a:spcBef>
                    <a:spcPts val="0"/>
                  </a:spcBef>
                  <a:spcAft>
                    <a:spcPts val="0"/>
                  </a:spcAft>
                </a:pPr>
                <a:endParaRPr lang="en-US" sz="1000">
                  <a:solidFill>
                    <a:prstClr val="white"/>
                  </a:solidFill>
                  <a:latin typeface="Arial Narrow" panose="020B0606020202030204" pitchFamily="34" charset="0"/>
                </a:endParaRPr>
              </a:p>
            </p:txBody>
          </p:sp>
          <p:sp>
            <p:nvSpPr>
              <p:cNvPr id="807" name="TextBox 806"/>
              <p:cNvSpPr txBox="1"/>
              <p:nvPr/>
            </p:nvSpPr>
            <p:spPr>
              <a:xfrm>
                <a:off x="1174932" y="509864"/>
                <a:ext cx="371641" cy="184666"/>
              </a:xfrm>
              <a:prstGeom prst="rect">
                <a:avLst/>
              </a:prstGeom>
              <a:noFill/>
            </p:spPr>
            <p:txBody>
              <a:bodyPr wrap="square" rtlCol="0">
                <a:spAutoFit/>
              </a:bodyPr>
              <a:lstStyle/>
              <a:p>
                <a:pPr eaLnBrk="1" fontAlgn="auto" hangingPunct="1">
                  <a:spcBef>
                    <a:spcPts val="0"/>
                  </a:spcBef>
                  <a:spcAft>
                    <a:spcPts val="0"/>
                  </a:spcAft>
                </a:pPr>
                <a:r>
                  <a:rPr lang="en-US" sz="600" b="1" dirty="0" smtClean="0">
                    <a:solidFill>
                      <a:prstClr val="black"/>
                    </a:solidFill>
                    <a:latin typeface="Arial Narrow" panose="020B0606020202030204" pitchFamily="34" charset="0"/>
                    <a:ea typeface="+mn-ea"/>
                    <a:cs typeface="+mn-cs"/>
                  </a:rPr>
                  <a:t>$2K</a:t>
                </a:r>
                <a:endParaRPr lang="en-US" sz="600" b="1" dirty="0">
                  <a:solidFill>
                    <a:prstClr val="black"/>
                  </a:solidFill>
                  <a:latin typeface="Arial Narrow" panose="020B0606020202030204" pitchFamily="34" charset="0"/>
                  <a:ea typeface="+mn-ea"/>
                  <a:cs typeface="+mn-cs"/>
                </a:endParaRPr>
              </a:p>
            </p:txBody>
          </p:sp>
          <p:sp>
            <p:nvSpPr>
              <p:cNvPr id="808" name="TextBox 807"/>
              <p:cNvSpPr txBox="1"/>
              <p:nvPr/>
            </p:nvSpPr>
            <p:spPr>
              <a:xfrm>
                <a:off x="869295" y="508248"/>
                <a:ext cx="352090" cy="184666"/>
              </a:xfrm>
              <a:prstGeom prst="rect">
                <a:avLst/>
              </a:prstGeom>
              <a:noFill/>
            </p:spPr>
            <p:txBody>
              <a:bodyPr wrap="square" rtlCol="0">
                <a:spAutoFit/>
              </a:bodyPr>
              <a:lstStyle/>
              <a:p>
                <a:pPr eaLnBrk="1" fontAlgn="auto" hangingPunct="1">
                  <a:spcBef>
                    <a:spcPts val="0"/>
                  </a:spcBef>
                  <a:spcAft>
                    <a:spcPts val="0"/>
                  </a:spcAft>
                </a:pPr>
                <a:r>
                  <a:rPr lang="en-US" sz="600" b="1" dirty="0" smtClean="0">
                    <a:solidFill>
                      <a:prstClr val="black"/>
                    </a:solidFill>
                    <a:latin typeface="Arial Narrow" panose="020B0606020202030204" pitchFamily="34" charset="0"/>
                    <a:ea typeface="+mn-ea"/>
                    <a:cs typeface="+mn-cs"/>
                  </a:rPr>
                  <a:t>$1K</a:t>
                </a:r>
                <a:endParaRPr lang="en-US" sz="600" b="1" dirty="0">
                  <a:solidFill>
                    <a:prstClr val="black"/>
                  </a:solidFill>
                  <a:latin typeface="Arial Narrow" panose="020B0606020202030204" pitchFamily="34" charset="0"/>
                  <a:ea typeface="+mn-ea"/>
                  <a:cs typeface="+mn-cs"/>
                </a:endParaRPr>
              </a:p>
            </p:txBody>
          </p:sp>
          <p:sp>
            <p:nvSpPr>
              <p:cNvPr id="809" name="TextBox 808"/>
              <p:cNvSpPr txBox="1"/>
              <p:nvPr/>
            </p:nvSpPr>
            <p:spPr>
              <a:xfrm>
                <a:off x="1421621" y="504717"/>
                <a:ext cx="417759" cy="184666"/>
              </a:xfrm>
              <a:prstGeom prst="rect">
                <a:avLst/>
              </a:prstGeom>
              <a:noFill/>
            </p:spPr>
            <p:txBody>
              <a:bodyPr wrap="square" rtlCol="0">
                <a:spAutoFit/>
              </a:bodyPr>
              <a:lstStyle/>
              <a:p>
                <a:pPr eaLnBrk="1" fontAlgn="auto" hangingPunct="1">
                  <a:spcBef>
                    <a:spcPts val="0"/>
                  </a:spcBef>
                  <a:spcAft>
                    <a:spcPts val="0"/>
                  </a:spcAft>
                </a:pPr>
                <a:r>
                  <a:rPr lang="en-US" sz="600" b="1" dirty="0" smtClean="0">
                    <a:solidFill>
                      <a:prstClr val="black"/>
                    </a:solidFill>
                    <a:latin typeface="Arial Narrow" panose="020B0606020202030204" pitchFamily="34" charset="0"/>
                    <a:ea typeface="+mn-ea"/>
                    <a:cs typeface="+mn-cs"/>
                  </a:rPr>
                  <a:t>$3K</a:t>
                </a:r>
                <a:endParaRPr lang="en-US" sz="600" b="1" dirty="0">
                  <a:solidFill>
                    <a:prstClr val="black"/>
                  </a:solidFill>
                  <a:latin typeface="Arial Narrow" panose="020B0606020202030204" pitchFamily="34" charset="0"/>
                  <a:ea typeface="+mn-ea"/>
                  <a:cs typeface="+mn-cs"/>
                </a:endParaRPr>
              </a:p>
            </p:txBody>
          </p:sp>
          <p:sp>
            <p:nvSpPr>
              <p:cNvPr id="810" name="TextBox 809"/>
              <p:cNvSpPr txBox="1"/>
              <p:nvPr/>
            </p:nvSpPr>
            <p:spPr>
              <a:xfrm>
                <a:off x="1727888" y="514494"/>
                <a:ext cx="319423" cy="184666"/>
              </a:xfrm>
              <a:prstGeom prst="rect">
                <a:avLst/>
              </a:prstGeom>
              <a:noFill/>
            </p:spPr>
            <p:txBody>
              <a:bodyPr wrap="square" rtlCol="0">
                <a:spAutoFit/>
              </a:bodyPr>
              <a:lstStyle/>
              <a:p>
                <a:pPr eaLnBrk="1" fontAlgn="auto" hangingPunct="1">
                  <a:spcBef>
                    <a:spcPts val="0"/>
                  </a:spcBef>
                  <a:spcAft>
                    <a:spcPts val="0"/>
                  </a:spcAft>
                </a:pPr>
                <a:r>
                  <a:rPr lang="en-US" sz="600" b="1" dirty="0" smtClean="0">
                    <a:solidFill>
                      <a:prstClr val="black"/>
                    </a:solidFill>
                    <a:latin typeface="Arial Narrow" panose="020B0606020202030204" pitchFamily="34" charset="0"/>
                    <a:ea typeface="+mn-ea"/>
                    <a:cs typeface="+mn-cs"/>
                  </a:rPr>
                  <a:t>$4K</a:t>
                </a:r>
                <a:endParaRPr lang="en-US" sz="600" b="1" dirty="0">
                  <a:solidFill>
                    <a:prstClr val="black"/>
                  </a:solidFill>
                  <a:latin typeface="Arial Narrow" panose="020B0606020202030204" pitchFamily="34" charset="0"/>
                  <a:ea typeface="+mn-ea"/>
                  <a:cs typeface="+mn-cs"/>
                </a:endParaRPr>
              </a:p>
            </p:txBody>
          </p:sp>
          <p:sp>
            <p:nvSpPr>
              <p:cNvPr id="811" name="TextBox 810"/>
              <p:cNvSpPr txBox="1"/>
              <p:nvPr/>
            </p:nvSpPr>
            <p:spPr>
              <a:xfrm>
                <a:off x="787420" y="823369"/>
                <a:ext cx="1195139" cy="215444"/>
              </a:xfrm>
              <a:prstGeom prst="rect">
                <a:avLst/>
              </a:prstGeom>
              <a:solidFill>
                <a:schemeClr val="bg1"/>
              </a:solidFill>
            </p:spPr>
            <p:txBody>
              <a:bodyPr wrap="square" rtlCol="0">
                <a:spAutoFit/>
              </a:bodyPr>
              <a:lstStyle/>
              <a:p>
                <a:pPr eaLnBrk="1" fontAlgn="auto" hangingPunct="1">
                  <a:spcBef>
                    <a:spcPts val="0"/>
                  </a:spcBef>
                  <a:spcAft>
                    <a:spcPts val="0"/>
                  </a:spcAft>
                </a:pPr>
                <a:r>
                  <a:rPr lang="en-US" sz="800" dirty="0" smtClean="0">
                    <a:solidFill>
                      <a:srgbClr val="0070C0"/>
                    </a:solidFill>
                    <a:latin typeface="Arial Narrow" panose="020B0606020202030204" pitchFamily="34" charset="0"/>
                    <a:ea typeface="+mn-ea"/>
                    <a:cs typeface="+mn-cs"/>
                  </a:rPr>
                  <a:t>2015 Operating Funds</a:t>
                </a:r>
                <a:endParaRPr lang="en-US" sz="800" dirty="0">
                  <a:solidFill>
                    <a:srgbClr val="0070C0"/>
                  </a:solidFill>
                  <a:latin typeface="Arial Narrow" panose="020B0606020202030204" pitchFamily="34" charset="0"/>
                  <a:ea typeface="+mn-ea"/>
                  <a:cs typeface="+mn-cs"/>
                </a:endParaRPr>
              </a:p>
            </p:txBody>
          </p:sp>
          <p:sp>
            <p:nvSpPr>
              <p:cNvPr id="812" name="Rectangle 811"/>
              <p:cNvSpPr/>
              <p:nvPr/>
            </p:nvSpPr>
            <p:spPr>
              <a:xfrm>
                <a:off x="747975" y="836797"/>
                <a:ext cx="64327" cy="22621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1" fontAlgn="auto" hangingPunct="1">
                  <a:spcBef>
                    <a:spcPts val="0"/>
                  </a:spcBef>
                  <a:spcAft>
                    <a:spcPts val="0"/>
                  </a:spcAft>
                </a:pPr>
                <a:endParaRPr lang="en-US" sz="1800">
                  <a:solidFill>
                    <a:prstClr val="white"/>
                  </a:solidFill>
                </a:endParaRPr>
              </a:p>
            </p:txBody>
          </p:sp>
        </p:grpSp>
        <p:sp>
          <p:nvSpPr>
            <p:cNvPr id="799" name="Oval 798"/>
            <p:cNvSpPr/>
            <p:nvPr/>
          </p:nvSpPr>
          <p:spPr>
            <a:xfrm>
              <a:off x="963147" y="716319"/>
              <a:ext cx="59531" cy="47845"/>
            </a:xfrm>
            <a:prstGeom prst="ellipse">
              <a:avLst/>
            </a:prstGeom>
            <a:solidFill>
              <a:srgbClr val="FF000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1" fontAlgn="auto" hangingPunct="1">
                <a:spcBef>
                  <a:spcPts val="0"/>
                </a:spcBef>
                <a:spcAft>
                  <a:spcPts val="0"/>
                </a:spcAft>
              </a:pPr>
              <a:endParaRPr lang="en-US" sz="1800">
                <a:solidFill>
                  <a:prstClr val="white"/>
                </a:solidFill>
              </a:endParaRPr>
            </a:p>
          </p:txBody>
        </p:sp>
        <p:sp>
          <p:nvSpPr>
            <p:cNvPr id="800" name="Oval 799"/>
            <p:cNvSpPr/>
            <p:nvPr/>
          </p:nvSpPr>
          <p:spPr>
            <a:xfrm>
              <a:off x="1021287" y="1191536"/>
              <a:ext cx="59531" cy="47845"/>
            </a:xfrm>
            <a:prstGeom prst="ellipse">
              <a:avLst/>
            </a:prstGeom>
            <a:solidFill>
              <a:srgbClr val="FF000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1" fontAlgn="auto" hangingPunct="1">
                <a:spcBef>
                  <a:spcPts val="0"/>
                </a:spcBef>
                <a:spcAft>
                  <a:spcPts val="0"/>
                </a:spcAft>
              </a:pPr>
              <a:endParaRPr lang="en-US" sz="1800">
                <a:solidFill>
                  <a:prstClr val="white"/>
                </a:solidFill>
              </a:endParaRPr>
            </a:p>
          </p:txBody>
        </p:sp>
        <p:sp>
          <p:nvSpPr>
            <p:cNvPr id="801" name="Oval 800"/>
            <p:cNvSpPr/>
            <p:nvPr/>
          </p:nvSpPr>
          <p:spPr>
            <a:xfrm>
              <a:off x="658630" y="1668546"/>
              <a:ext cx="59531" cy="47845"/>
            </a:xfrm>
            <a:prstGeom prst="ellipse">
              <a:avLst/>
            </a:prstGeom>
            <a:solidFill>
              <a:srgbClr val="FF000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1" fontAlgn="auto" hangingPunct="1">
                <a:spcBef>
                  <a:spcPts val="0"/>
                </a:spcBef>
                <a:spcAft>
                  <a:spcPts val="0"/>
                </a:spcAft>
              </a:pPr>
              <a:endParaRPr lang="en-US" sz="1800">
                <a:solidFill>
                  <a:prstClr val="white"/>
                </a:solidFill>
              </a:endParaRPr>
            </a:p>
          </p:txBody>
        </p:sp>
        <p:sp>
          <p:nvSpPr>
            <p:cNvPr id="802" name="Rectangle 801"/>
            <p:cNvSpPr/>
            <p:nvPr/>
          </p:nvSpPr>
          <p:spPr>
            <a:xfrm>
              <a:off x="113024" y="119063"/>
              <a:ext cx="2144917" cy="2038350"/>
            </a:xfrm>
            <a:prstGeom prst="rect">
              <a:avLst/>
            </a:prstGeom>
            <a:noFill/>
            <a:ln>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1" fontAlgn="auto" hangingPunct="1">
                <a:spcBef>
                  <a:spcPts val="0"/>
                </a:spcBef>
                <a:spcAft>
                  <a:spcPts val="0"/>
                </a:spcAft>
              </a:pPr>
              <a:endParaRPr lang="en-US" sz="1800">
                <a:solidFill>
                  <a:prstClr val="white"/>
                </a:solidFill>
              </a:endParaRPr>
            </a:p>
          </p:txBody>
        </p:sp>
      </p:grpSp>
      <p:sp>
        <p:nvSpPr>
          <p:cNvPr id="3" name="TextBox 2"/>
          <p:cNvSpPr txBox="1"/>
          <p:nvPr/>
        </p:nvSpPr>
        <p:spPr>
          <a:xfrm>
            <a:off x="5203295" y="6127386"/>
            <a:ext cx="1360587" cy="246221"/>
          </a:xfrm>
          <a:prstGeom prst="rect">
            <a:avLst/>
          </a:prstGeom>
          <a:solidFill>
            <a:schemeClr val="bg1"/>
          </a:solidFill>
        </p:spPr>
        <p:txBody>
          <a:bodyPr wrap="square" rtlCol="0">
            <a:spAutoFit/>
          </a:bodyPr>
          <a:lstStyle/>
          <a:p>
            <a:pPr eaLnBrk="1" fontAlgn="auto" hangingPunct="1">
              <a:spcBef>
                <a:spcPts val="0"/>
              </a:spcBef>
              <a:spcAft>
                <a:spcPts val="0"/>
              </a:spcAft>
            </a:pPr>
            <a:r>
              <a:rPr lang="en-US" sz="1000" dirty="0" smtClean="0">
                <a:solidFill>
                  <a:prstClr val="black"/>
                </a:solidFill>
                <a:latin typeface="Arial Narrow" panose="020B0606020202030204" pitchFamily="34" charset="0"/>
                <a:ea typeface="+mn-ea"/>
                <a:cs typeface="+mn-cs"/>
              </a:rPr>
              <a:t>Fee for workshops</a:t>
            </a:r>
            <a:endParaRPr lang="en-US" sz="1000" dirty="0">
              <a:solidFill>
                <a:prstClr val="black"/>
              </a:solidFill>
              <a:latin typeface="Arial Narrow" panose="020B0606020202030204" pitchFamily="34" charset="0"/>
              <a:ea typeface="+mn-ea"/>
              <a:cs typeface="+mn-cs"/>
            </a:endParaRPr>
          </a:p>
        </p:txBody>
      </p:sp>
      <p:sp>
        <p:nvSpPr>
          <p:cNvPr id="843" name="barometer_pull"/>
          <p:cNvSpPr/>
          <p:nvPr/>
        </p:nvSpPr>
        <p:spPr>
          <a:xfrm rot="5400000">
            <a:off x="7850684" y="4948977"/>
            <a:ext cx="86644" cy="140161"/>
          </a:xfrm>
          <a:prstGeom prst="rect">
            <a:avLst/>
          </a:prstGeom>
          <a:solidFill>
            <a:schemeClr val="accent1">
              <a:lumMod val="60000"/>
              <a:lumOff val="40000"/>
            </a:schemeClr>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1" fontAlgn="auto" hangingPunct="1">
              <a:spcBef>
                <a:spcPts val="0"/>
              </a:spcBef>
              <a:spcAft>
                <a:spcPts val="0"/>
              </a:spcAft>
            </a:pPr>
            <a:r>
              <a:rPr lang="en-US" sz="1000" dirty="0" smtClean="0">
                <a:solidFill>
                  <a:prstClr val="white"/>
                </a:solidFill>
                <a:latin typeface="Arial Narrow" panose="020B0606020202030204" pitchFamily="34" charset="0"/>
              </a:rPr>
              <a:t> </a:t>
            </a:r>
            <a:endParaRPr lang="en-US" sz="1000" dirty="0">
              <a:solidFill>
                <a:prstClr val="white"/>
              </a:solidFill>
              <a:latin typeface="Arial Narrow" panose="020B0606020202030204" pitchFamily="34" charset="0"/>
            </a:endParaRPr>
          </a:p>
        </p:txBody>
      </p:sp>
      <p:sp>
        <p:nvSpPr>
          <p:cNvPr id="5" name="Oval 4"/>
          <p:cNvSpPr/>
          <p:nvPr/>
        </p:nvSpPr>
        <p:spPr>
          <a:xfrm>
            <a:off x="7179733" y="6139341"/>
            <a:ext cx="101797" cy="113110"/>
          </a:xfrm>
          <a:prstGeom prst="ellipse">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1" fontAlgn="auto" hangingPunct="1">
              <a:spcBef>
                <a:spcPts val="0"/>
              </a:spcBef>
              <a:spcAft>
                <a:spcPts val="0"/>
              </a:spcAft>
            </a:pPr>
            <a:endParaRPr lang="en-US" sz="1800">
              <a:solidFill>
                <a:prstClr val="white"/>
              </a:solidFill>
            </a:endParaRPr>
          </a:p>
        </p:txBody>
      </p:sp>
      <p:sp>
        <p:nvSpPr>
          <p:cNvPr id="589" name="TextBox 588"/>
          <p:cNvSpPr txBox="1"/>
          <p:nvPr/>
        </p:nvSpPr>
        <p:spPr>
          <a:xfrm>
            <a:off x="7293024" y="6083487"/>
            <a:ext cx="417102" cy="253916"/>
          </a:xfrm>
          <a:prstGeom prst="rect">
            <a:avLst/>
          </a:prstGeom>
          <a:noFill/>
        </p:spPr>
        <p:txBody>
          <a:bodyPr wrap="none" rtlCol="0">
            <a:spAutoFit/>
          </a:bodyPr>
          <a:lstStyle/>
          <a:p>
            <a:pPr eaLnBrk="1" fontAlgn="auto" hangingPunct="1">
              <a:spcBef>
                <a:spcPts val="0"/>
              </a:spcBef>
              <a:spcAft>
                <a:spcPts val="0"/>
              </a:spcAft>
            </a:pPr>
            <a:r>
              <a:rPr lang="en-US" sz="1050" dirty="0" smtClean="0">
                <a:solidFill>
                  <a:prstClr val="black"/>
                </a:solidFill>
                <a:latin typeface="Arial Narrow" panose="020B0606020202030204" pitchFamily="34" charset="0"/>
                <a:ea typeface="+mn-ea"/>
                <a:cs typeface="+mn-cs"/>
              </a:rPr>
              <a:t>Goal</a:t>
            </a:r>
            <a:endParaRPr lang="en-US" sz="1050" dirty="0">
              <a:solidFill>
                <a:prstClr val="black"/>
              </a:solidFill>
              <a:latin typeface="Arial Narrow" panose="020B0606020202030204" pitchFamily="34" charset="0"/>
              <a:ea typeface="+mn-ea"/>
              <a:cs typeface="+mn-cs"/>
            </a:endParaRPr>
          </a:p>
        </p:txBody>
      </p:sp>
      <p:sp>
        <p:nvSpPr>
          <p:cNvPr id="10" name="TextBox 9"/>
          <p:cNvSpPr txBox="1"/>
          <p:nvPr/>
        </p:nvSpPr>
        <p:spPr>
          <a:xfrm>
            <a:off x="6933439" y="5471147"/>
            <a:ext cx="1956369" cy="584775"/>
          </a:xfrm>
          <a:prstGeom prst="rect">
            <a:avLst/>
          </a:prstGeom>
          <a:noFill/>
        </p:spPr>
        <p:txBody>
          <a:bodyPr wrap="none" rtlCol="0">
            <a:spAutoFit/>
          </a:bodyPr>
          <a:lstStyle/>
          <a:p>
            <a:pPr eaLnBrk="1" fontAlgn="auto" hangingPunct="1">
              <a:spcBef>
                <a:spcPts val="0"/>
              </a:spcBef>
              <a:spcAft>
                <a:spcPts val="0"/>
              </a:spcAft>
            </a:pPr>
            <a:r>
              <a:rPr lang="en-US" sz="1600" dirty="0" smtClean="0">
                <a:solidFill>
                  <a:prstClr val="black"/>
                </a:solidFill>
                <a:latin typeface="Arial Narrow" panose="020B0606020202030204" pitchFamily="34" charset="0"/>
                <a:ea typeface="+mn-ea"/>
                <a:cs typeface="+mn-cs"/>
              </a:rPr>
              <a:t>CHAPTERS</a:t>
            </a:r>
          </a:p>
          <a:p>
            <a:pPr eaLnBrk="1" fontAlgn="auto" hangingPunct="1">
              <a:spcBef>
                <a:spcPts val="0"/>
              </a:spcBef>
              <a:spcAft>
                <a:spcPts val="0"/>
              </a:spcAft>
            </a:pPr>
            <a:r>
              <a:rPr lang="en-US" sz="1600" dirty="0" smtClean="0">
                <a:solidFill>
                  <a:prstClr val="black"/>
                </a:solidFill>
                <a:latin typeface="Arial Narrow" panose="020B0606020202030204" pitchFamily="34" charset="0"/>
                <a:ea typeface="+mn-ea"/>
                <a:cs typeface="+mn-cs"/>
              </a:rPr>
              <a:t>2015 Goals and Actuals</a:t>
            </a:r>
            <a:endParaRPr lang="en-US" sz="1600" dirty="0">
              <a:solidFill>
                <a:prstClr val="black"/>
              </a:solidFill>
              <a:latin typeface="Arial Narrow" panose="020B0606020202030204" pitchFamily="34" charset="0"/>
              <a:ea typeface="+mn-ea"/>
              <a:cs typeface="+mn-cs"/>
            </a:endParaRPr>
          </a:p>
        </p:txBody>
      </p:sp>
    </p:spTree>
    <p:extLst>
      <p:ext uri="{BB962C8B-B14F-4D97-AF65-F5344CB8AC3E}">
        <p14:creationId xmlns:p14="http://schemas.microsoft.com/office/powerpoint/2010/main" val="225247505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9" name="Group 18"/>
          <p:cNvGrpSpPr/>
          <p:nvPr/>
        </p:nvGrpSpPr>
        <p:grpSpPr>
          <a:xfrm rot="16200000">
            <a:off x="4478839" y="2379519"/>
            <a:ext cx="3826934" cy="1541437"/>
            <a:chOff x="374963" y="491028"/>
            <a:chExt cx="1682134" cy="570401"/>
          </a:xfrm>
        </p:grpSpPr>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5400000">
              <a:off x="1023924" y="-84853"/>
              <a:ext cx="384211" cy="1682134"/>
            </a:xfrm>
            <a:prstGeom prst="rect">
              <a:avLst/>
            </a:prstGeom>
            <a:solidFill>
              <a:schemeClr val="bg1"/>
            </a:solidFill>
          </p:spPr>
        </p:pic>
        <p:sp>
          <p:nvSpPr>
            <p:cNvPr id="5" name="barometer_pull"/>
            <p:cNvSpPr/>
            <p:nvPr/>
          </p:nvSpPr>
          <p:spPr>
            <a:xfrm rot="5400000">
              <a:off x="1158988" y="243583"/>
              <a:ext cx="98715" cy="973055"/>
            </a:xfrm>
            <a:prstGeom prst="rect">
              <a:avLst/>
            </a:prstGeom>
            <a:solidFill>
              <a:srgbClr val="0070C0"/>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1" fontAlgn="auto" hangingPunct="1">
                <a:spcBef>
                  <a:spcPts val="0"/>
                </a:spcBef>
                <a:spcAft>
                  <a:spcPts val="0"/>
                </a:spcAft>
              </a:pPr>
              <a:r>
                <a:rPr lang="en-US" sz="1000" dirty="0" smtClean="0">
                  <a:solidFill>
                    <a:prstClr val="white"/>
                  </a:solidFill>
                  <a:latin typeface="Arial Narrow" panose="020B0606020202030204" pitchFamily="34" charset="0"/>
                </a:rPr>
                <a:t> </a:t>
              </a:r>
              <a:endParaRPr lang="en-US" sz="1000" dirty="0">
                <a:solidFill>
                  <a:prstClr val="white"/>
                </a:solidFill>
                <a:latin typeface="Arial Narrow" panose="020B0606020202030204" pitchFamily="34" charset="0"/>
              </a:endParaRPr>
            </a:p>
          </p:txBody>
        </p:sp>
        <p:sp>
          <p:nvSpPr>
            <p:cNvPr id="6" name="Oval 5"/>
            <p:cNvSpPr/>
            <p:nvPr/>
          </p:nvSpPr>
          <p:spPr>
            <a:xfrm>
              <a:off x="439380" y="615577"/>
              <a:ext cx="298400" cy="223481"/>
            </a:xfrm>
            <a:prstGeom prst="ellipse">
              <a:avLst/>
            </a:prstGeom>
            <a:solidFill>
              <a:srgbClr val="0070C0"/>
            </a:solidFill>
            <a:ln>
              <a:noFill/>
            </a:ln>
            <a:scene3d>
              <a:camera prst="orthographicFront"/>
              <a:lightRig rig="threePt" dir="t"/>
            </a:scene3d>
            <a:sp3d>
              <a:bevelT w="9525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1" fontAlgn="auto" hangingPunct="1">
                <a:spcBef>
                  <a:spcPts val="0"/>
                </a:spcBef>
                <a:spcAft>
                  <a:spcPts val="0"/>
                </a:spcAft>
              </a:pPr>
              <a:endParaRPr lang="en-US" sz="1000">
                <a:solidFill>
                  <a:prstClr val="white"/>
                </a:solidFill>
                <a:latin typeface="Arial Narrow" panose="020B0606020202030204" pitchFamily="34" charset="0"/>
              </a:endParaRPr>
            </a:p>
          </p:txBody>
        </p:sp>
        <p:sp>
          <p:nvSpPr>
            <p:cNvPr id="7" name="Oval 6"/>
            <p:cNvSpPr/>
            <p:nvPr/>
          </p:nvSpPr>
          <p:spPr>
            <a:xfrm>
              <a:off x="492489" y="637491"/>
              <a:ext cx="199937" cy="9865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1" fontAlgn="auto" hangingPunct="1">
                <a:spcBef>
                  <a:spcPts val="0"/>
                </a:spcBef>
                <a:spcAft>
                  <a:spcPts val="0"/>
                </a:spcAft>
              </a:pPr>
              <a:endParaRPr lang="en-US" sz="1000">
                <a:solidFill>
                  <a:prstClr val="white"/>
                </a:solidFill>
                <a:latin typeface="Arial Narrow" panose="020B0606020202030204" pitchFamily="34" charset="0"/>
              </a:endParaRPr>
            </a:p>
          </p:txBody>
        </p:sp>
        <p:sp>
          <p:nvSpPr>
            <p:cNvPr id="8" name="TextBox 7"/>
            <p:cNvSpPr txBox="1"/>
            <p:nvPr/>
          </p:nvSpPr>
          <p:spPr>
            <a:xfrm>
              <a:off x="954798" y="491028"/>
              <a:ext cx="216603" cy="184666"/>
            </a:xfrm>
            <a:prstGeom prst="rect">
              <a:avLst/>
            </a:prstGeom>
            <a:noFill/>
          </p:spPr>
          <p:txBody>
            <a:bodyPr wrap="square" rtlCol="0">
              <a:spAutoFit/>
            </a:bodyPr>
            <a:lstStyle/>
            <a:p>
              <a:pPr eaLnBrk="1" fontAlgn="auto" hangingPunct="1">
                <a:spcBef>
                  <a:spcPts val="0"/>
                </a:spcBef>
                <a:spcAft>
                  <a:spcPts val="0"/>
                </a:spcAft>
              </a:pPr>
              <a:r>
                <a:rPr lang="en-US" sz="600" b="1" dirty="0" smtClean="0">
                  <a:solidFill>
                    <a:prstClr val="black"/>
                  </a:solidFill>
                  <a:latin typeface="Arial Narrow" panose="020B0606020202030204" pitchFamily="34" charset="0"/>
                  <a:ea typeface="+mn-ea"/>
                  <a:cs typeface="+mn-cs"/>
                </a:rPr>
                <a:t>4</a:t>
              </a:r>
              <a:endParaRPr lang="en-US" sz="600" b="1" dirty="0">
                <a:solidFill>
                  <a:prstClr val="black"/>
                </a:solidFill>
                <a:latin typeface="Arial Narrow" panose="020B0606020202030204" pitchFamily="34" charset="0"/>
                <a:ea typeface="+mn-ea"/>
                <a:cs typeface="+mn-cs"/>
              </a:endParaRPr>
            </a:p>
          </p:txBody>
        </p:sp>
        <p:sp>
          <p:nvSpPr>
            <p:cNvPr id="9" name="TextBox 8"/>
            <p:cNvSpPr txBox="1"/>
            <p:nvPr/>
          </p:nvSpPr>
          <p:spPr>
            <a:xfrm>
              <a:off x="1231907" y="491028"/>
              <a:ext cx="247250" cy="184666"/>
            </a:xfrm>
            <a:prstGeom prst="rect">
              <a:avLst/>
            </a:prstGeom>
            <a:noFill/>
          </p:spPr>
          <p:txBody>
            <a:bodyPr wrap="square" rtlCol="0">
              <a:spAutoFit/>
            </a:bodyPr>
            <a:lstStyle/>
            <a:p>
              <a:pPr eaLnBrk="1" fontAlgn="auto" hangingPunct="1">
                <a:spcBef>
                  <a:spcPts val="0"/>
                </a:spcBef>
                <a:spcAft>
                  <a:spcPts val="0"/>
                </a:spcAft>
              </a:pPr>
              <a:r>
                <a:rPr lang="en-US" sz="600" b="1" dirty="0" smtClean="0">
                  <a:solidFill>
                    <a:prstClr val="black"/>
                  </a:solidFill>
                  <a:latin typeface="Arial Narrow" panose="020B0606020202030204" pitchFamily="34" charset="0"/>
                  <a:ea typeface="+mn-ea"/>
                  <a:cs typeface="+mn-cs"/>
                </a:rPr>
                <a:t>8</a:t>
              </a:r>
              <a:endParaRPr lang="en-US" sz="600" b="1" dirty="0">
                <a:solidFill>
                  <a:prstClr val="black"/>
                </a:solidFill>
                <a:latin typeface="Arial Narrow" panose="020B0606020202030204" pitchFamily="34" charset="0"/>
                <a:ea typeface="+mn-ea"/>
                <a:cs typeface="+mn-cs"/>
              </a:endParaRPr>
            </a:p>
          </p:txBody>
        </p:sp>
        <p:sp>
          <p:nvSpPr>
            <p:cNvPr id="10" name="TextBox 9"/>
            <p:cNvSpPr txBox="1"/>
            <p:nvPr/>
          </p:nvSpPr>
          <p:spPr>
            <a:xfrm>
              <a:off x="811026" y="491028"/>
              <a:ext cx="217216" cy="184666"/>
            </a:xfrm>
            <a:prstGeom prst="rect">
              <a:avLst/>
            </a:prstGeom>
            <a:noFill/>
          </p:spPr>
          <p:txBody>
            <a:bodyPr wrap="square" rtlCol="0">
              <a:spAutoFit/>
            </a:bodyPr>
            <a:lstStyle/>
            <a:p>
              <a:pPr eaLnBrk="1" fontAlgn="auto" hangingPunct="1">
                <a:spcBef>
                  <a:spcPts val="0"/>
                </a:spcBef>
                <a:spcAft>
                  <a:spcPts val="0"/>
                </a:spcAft>
              </a:pPr>
              <a:r>
                <a:rPr lang="en-US" sz="600" b="1" dirty="0" smtClean="0">
                  <a:solidFill>
                    <a:prstClr val="black"/>
                  </a:solidFill>
                  <a:latin typeface="Arial Narrow" panose="020B0606020202030204" pitchFamily="34" charset="0"/>
                  <a:ea typeface="+mn-ea"/>
                  <a:cs typeface="+mn-cs"/>
                </a:rPr>
                <a:t>2</a:t>
              </a:r>
              <a:endParaRPr lang="en-US" sz="600" b="1" dirty="0">
                <a:solidFill>
                  <a:prstClr val="black"/>
                </a:solidFill>
                <a:latin typeface="Arial Narrow" panose="020B0606020202030204" pitchFamily="34" charset="0"/>
                <a:ea typeface="+mn-ea"/>
                <a:cs typeface="+mn-cs"/>
              </a:endParaRPr>
            </a:p>
          </p:txBody>
        </p:sp>
        <p:sp>
          <p:nvSpPr>
            <p:cNvPr id="11" name="TextBox 10"/>
            <p:cNvSpPr txBox="1"/>
            <p:nvPr/>
          </p:nvSpPr>
          <p:spPr>
            <a:xfrm>
              <a:off x="659110" y="491028"/>
              <a:ext cx="230586" cy="184666"/>
            </a:xfrm>
            <a:prstGeom prst="rect">
              <a:avLst/>
            </a:prstGeom>
            <a:noFill/>
          </p:spPr>
          <p:txBody>
            <a:bodyPr wrap="square" rtlCol="0">
              <a:spAutoFit/>
            </a:bodyPr>
            <a:lstStyle/>
            <a:p>
              <a:pPr eaLnBrk="1" fontAlgn="auto" hangingPunct="1">
                <a:spcBef>
                  <a:spcPts val="0"/>
                </a:spcBef>
                <a:spcAft>
                  <a:spcPts val="0"/>
                </a:spcAft>
              </a:pPr>
              <a:r>
                <a:rPr lang="en-US" sz="600" b="1" dirty="0" smtClean="0">
                  <a:solidFill>
                    <a:prstClr val="black"/>
                  </a:solidFill>
                  <a:latin typeface="Arial Narrow" panose="020B0606020202030204" pitchFamily="34" charset="0"/>
                  <a:ea typeface="+mn-ea"/>
                  <a:cs typeface="+mn-cs"/>
                </a:rPr>
                <a:t>0</a:t>
              </a:r>
              <a:endParaRPr lang="en-US" sz="600" b="1" dirty="0">
                <a:solidFill>
                  <a:prstClr val="black"/>
                </a:solidFill>
                <a:latin typeface="Arial Narrow" panose="020B0606020202030204" pitchFamily="34" charset="0"/>
                <a:ea typeface="+mn-ea"/>
                <a:cs typeface="+mn-cs"/>
              </a:endParaRPr>
            </a:p>
          </p:txBody>
        </p:sp>
        <p:sp>
          <p:nvSpPr>
            <p:cNvPr id="12" name="TextBox 11"/>
            <p:cNvSpPr txBox="1"/>
            <p:nvPr/>
          </p:nvSpPr>
          <p:spPr>
            <a:xfrm>
              <a:off x="1102637" y="491028"/>
              <a:ext cx="252895" cy="184666"/>
            </a:xfrm>
            <a:prstGeom prst="rect">
              <a:avLst/>
            </a:prstGeom>
            <a:noFill/>
          </p:spPr>
          <p:txBody>
            <a:bodyPr wrap="square" rtlCol="0">
              <a:spAutoFit/>
            </a:bodyPr>
            <a:lstStyle/>
            <a:p>
              <a:pPr eaLnBrk="1" fontAlgn="auto" hangingPunct="1">
                <a:spcBef>
                  <a:spcPts val="0"/>
                </a:spcBef>
                <a:spcAft>
                  <a:spcPts val="0"/>
                </a:spcAft>
              </a:pPr>
              <a:r>
                <a:rPr lang="en-US" sz="600" b="1" dirty="0" smtClean="0">
                  <a:solidFill>
                    <a:prstClr val="black"/>
                  </a:solidFill>
                  <a:latin typeface="Arial Narrow" panose="020B0606020202030204" pitchFamily="34" charset="0"/>
                  <a:ea typeface="+mn-ea"/>
                  <a:cs typeface="+mn-cs"/>
                </a:rPr>
                <a:t>6</a:t>
              </a:r>
              <a:endParaRPr lang="en-US" sz="600" b="1" dirty="0">
                <a:solidFill>
                  <a:prstClr val="black"/>
                </a:solidFill>
                <a:latin typeface="Arial Narrow" panose="020B0606020202030204" pitchFamily="34" charset="0"/>
                <a:ea typeface="+mn-ea"/>
                <a:cs typeface="+mn-cs"/>
              </a:endParaRPr>
            </a:p>
          </p:txBody>
        </p:sp>
        <p:sp>
          <p:nvSpPr>
            <p:cNvPr id="13" name="TextBox 12"/>
            <p:cNvSpPr txBox="1"/>
            <p:nvPr/>
          </p:nvSpPr>
          <p:spPr>
            <a:xfrm>
              <a:off x="1349461" y="491028"/>
              <a:ext cx="319423" cy="184666"/>
            </a:xfrm>
            <a:prstGeom prst="rect">
              <a:avLst/>
            </a:prstGeom>
            <a:noFill/>
          </p:spPr>
          <p:txBody>
            <a:bodyPr wrap="square" rtlCol="0">
              <a:spAutoFit/>
            </a:bodyPr>
            <a:lstStyle/>
            <a:p>
              <a:pPr eaLnBrk="1" fontAlgn="auto" hangingPunct="1">
                <a:spcBef>
                  <a:spcPts val="0"/>
                </a:spcBef>
                <a:spcAft>
                  <a:spcPts val="0"/>
                </a:spcAft>
              </a:pPr>
              <a:r>
                <a:rPr lang="en-US" sz="600" b="1" dirty="0" smtClean="0">
                  <a:solidFill>
                    <a:prstClr val="black"/>
                  </a:solidFill>
                  <a:latin typeface="Arial Narrow" panose="020B0606020202030204" pitchFamily="34" charset="0"/>
                  <a:ea typeface="+mn-ea"/>
                  <a:cs typeface="+mn-cs"/>
                </a:rPr>
                <a:t>10</a:t>
              </a:r>
              <a:endParaRPr lang="en-US" sz="600" b="1" dirty="0">
                <a:solidFill>
                  <a:prstClr val="black"/>
                </a:solidFill>
                <a:latin typeface="Arial Narrow" panose="020B0606020202030204" pitchFamily="34" charset="0"/>
                <a:ea typeface="+mn-ea"/>
                <a:cs typeface="+mn-cs"/>
              </a:endParaRPr>
            </a:p>
          </p:txBody>
        </p:sp>
        <p:sp>
          <p:nvSpPr>
            <p:cNvPr id="14" name="TextBox 13"/>
            <p:cNvSpPr txBox="1"/>
            <p:nvPr/>
          </p:nvSpPr>
          <p:spPr>
            <a:xfrm>
              <a:off x="1509172" y="491028"/>
              <a:ext cx="319423" cy="184666"/>
            </a:xfrm>
            <a:prstGeom prst="rect">
              <a:avLst/>
            </a:prstGeom>
            <a:noFill/>
          </p:spPr>
          <p:txBody>
            <a:bodyPr wrap="square" rtlCol="0">
              <a:spAutoFit/>
            </a:bodyPr>
            <a:lstStyle/>
            <a:p>
              <a:pPr eaLnBrk="1" fontAlgn="auto" hangingPunct="1">
                <a:spcBef>
                  <a:spcPts val="0"/>
                </a:spcBef>
                <a:spcAft>
                  <a:spcPts val="0"/>
                </a:spcAft>
              </a:pPr>
              <a:r>
                <a:rPr lang="en-US" sz="600" b="1" dirty="0" smtClean="0">
                  <a:solidFill>
                    <a:prstClr val="black"/>
                  </a:solidFill>
                  <a:latin typeface="Arial Narrow" panose="020B0606020202030204" pitchFamily="34" charset="0"/>
                  <a:ea typeface="+mn-ea"/>
                  <a:cs typeface="+mn-cs"/>
                </a:rPr>
                <a:t>12</a:t>
              </a:r>
              <a:endParaRPr lang="en-US" sz="600" b="1" dirty="0">
                <a:solidFill>
                  <a:prstClr val="black"/>
                </a:solidFill>
                <a:latin typeface="Arial Narrow" panose="020B0606020202030204" pitchFamily="34" charset="0"/>
                <a:ea typeface="+mn-ea"/>
                <a:cs typeface="+mn-cs"/>
              </a:endParaRPr>
            </a:p>
          </p:txBody>
        </p:sp>
        <p:sp>
          <p:nvSpPr>
            <p:cNvPr id="15" name="TextBox 14"/>
            <p:cNvSpPr txBox="1"/>
            <p:nvPr/>
          </p:nvSpPr>
          <p:spPr>
            <a:xfrm>
              <a:off x="1668883" y="549194"/>
              <a:ext cx="319423" cy="68335"/>
            </a:xfrm>
            <a:prstGeom prst="rect">
              <a:avLst/>
            </a:prstGeom>
            <a:noFill/>
          </p:spPr>
          <p:txBody>
            <a:bodyPr wrap="square" rtlCol="0">
              <a:spAutoFit/>
            </a:bodyPr>
            <a:lstStyle/>
            <a:p>
              <a:pPr eaLnBrk="1" fontAlgn="auto" hangingPunct="1">
                <a:spcBef>
                  <a:spcPts val="0"/>
                </a:spcBef>
                <a:spcAft>
                  <a:spcPts val="0"/>
                </a:spcAft>
              </a:pPr>
              <a:r>
                <a:rPr lang="en-US" sz="600" b="1" dirty="0" smtClean="0">
                  <a:solidFill>
                    <a:prstClr val="black"/>
                  </a:solidFill>
                  <a:latin typeface="Arial Narrow" panose="020B0606020202030204" pitchFamily="34" charset="0"/>
                  <a:ea typeface="+mn-ea"/>
                  <a:cs typeface="+mn-cs"/>
                </a:rPr>
                <a:t>14K</a:t>
              </a:r>
              <a:endParaRPr lang="en-US" sz="600" b="1" dirty="0">
                <a:solidFill>
                  <a:prstClr val="black"/>
                </a:solidFill>
                <a:latin typeface="Arial Narrow" panose="020B0606020202030204" pitchFamily="34" charset="0"/>
                <a:ea typeface="+mn-ea"/>
                <a:cs typeface="+mn-cs"/>
              </a:endParaRPr>
            </a:p>
          </p:txBody>
        </p:sp>
        <p:sp>
          <p:nvSpPr>
            <p:cNvPr id="16" name="TextBox 15"/>
            <p:cNvSpPr txBox="1"/>
            <p:nvPr/>
          </p:nvSpPr>
          <p:spPr>
            <a:xfrm>
              <a:off x="799942" y="888931"/>
              <a:ext cx="1208841" cy="79724"/>
            </a:xfrm>
            <a:prstGeom prst="rect">
              <a:avLst/>
            </a:prstGeom>
            <a:solidFill>
              <a:schemeClr val="bg1"/>
            </a:solidFill>
          </p:spPr>
          <p:txBody>
            <a:bodyPr wrap="square" rtlCol="0">
              <a:spAutoFit/>
            </a:bodyPr>
            <a:lstStyle/>
            <a:p>
              <a:pPr eaLnBrk="1" fontAlgn="auto" hangingPunct="1">
                <a:spcBef>
                  <a:spcPts val="0"/>
                </a:spcBef>
                <a:spcAft>
                  <a:spcPts val="0"/>
                </a:spcAft>
              </a:pPr>
              <a:r>
                <a:rPr lang="en-US" sz="800" dirty="0" smtClean="0">
                  <a:solidFill>
                    <a:srgbClr val="0070C0"/>
                  </a:solidFill>
                  <a:latin typeface="Arial Narrow" panose="020B0606020202030204" pitchFamily="34" charset="0"/>
                  <a:ea typeface="+mn-ea"/>
                  <a:cs typeface="+mn-cs"/>
                </a:rPr>
                <a:t>s               </a:t>
              </a:r>
              <a:endParaRPr lang="en-US" sz="800" dirty="0">
                <a:solidFill>
                  <a:srgbClr val="0070C0"/>
                </a:solidFill>
                <a:latin typeface="Arial Narrow" panose="020B0606020202030204" pitchFamily="34" charset="0"/>
                <a:ea typeface="+mn-ea"/>
                <a:cs typeface="+mn-cs"/>
              </a:endParaRPr>
            </a:p>
          </p:txBody>
        </p:sp>
        <p:sp>
          <p:nvSpPr>
            <p:cNvPr id="17" name="Rectangle 16"/>
            <p:cNvSpPr/>
            <p:nvPr/>
          </p:nvSpPr>
          <p:spPr>
            <a:xfrm>
              <a:off x="746699" y="835210"/>
              <a:ext cx="64327" cy="22621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1" fontAlgn="auto" hangingPunct="1">
                <a:spcBef>
                  <a:spcPts val="0"/>
                </a:spcBef>
                <a:spcAft>
                  <a:spcPts val="0"/>
                </a:spcAft>
              </a:pPr>
              <a:endParaRPr lang="en-US" sz="1800">
                <a:solidFill>
                  <a:prstClr val="white"/>
                </a:solidFill>
              </a:endParaRPr>
            </a:p>
          </p:txBody>
        </p:sp>
        <p:sp>
          <p:nvSpPr>
            <p:cNvPr id="18" name="Oval 17"/>
            <p:cNvSpPr/>
            <p:nvPr/>
          </p:nvSpPr>
          <p:spPr>
            <a:xfrm>
              <a:off x="1703792" y="706188"/>
              <a:ext cx="59531" cy="47845"/>
            </a:xfrm>
            <a:prstGeom prst="ellipse">
              <a:avLst/>
            </a:prstGeom>
            <a:solidFill>
              <a:srgbClr val="FF000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1" fontAlgn="auto" hangingPunct="1">
                <a:spcBef>
                  <a:spcPts val="0"/>
                </a:spcBef>
                <a:spcAft>
                  <a:spcPts val="0"/>
                </a:spcAft>
              </a:pPr>
              <a:endParaRPr lang="en-US" sz="1800">
                <a:solidFill>
                  <a:prstClr val="white"/>
                </a:solidFill>
              </a:endParaRPr>
            </a:p>
          </p:txBody>
        </p:sp>
      </p:grpSp>
      <p:sp>
        <p:nvSpPr>
          <p:cNvPr id="20" name="TextBox 19"/>
          <p:cNvSpPr txBox="1"/>
          <p:nvPr/>
        </p:nvSpPr>
        <p:spPr>
          <a:xfrm>
            <a:off x="5698145" y="5121482"/>
            <a:ext cx="2135521" cy="923330"/>
          </a:xfrm>
          <a:prstGeom prst="rect">
            <a:avLst/>
          </a:prstGeom>
          <a:noFill/>
        </p:spPr>
        <p:txBody>
          <a:bodyPr wrap="none" rtlCol="0">
            <a:spAutoFit/>
          </a:bodyPr>
          <a:lstStyle/>
          <a:p>
            <a:pPr eaLnBrk="1" fontAlgn="auto" hangingPunct="1">
              <a:spcBef>
                <a:spcPts val="0"/>
              </a:spcBef>
              <a:spcAft>
                <a:spcPts val="0"/>
              </a:spcAft>
            </a:pPr>
            <a:r>
              <a:rPr lang="en-US" sz="1800" dirty="0" smtClean="0">
                <a:solidFill>
                  <a:prstClr val="black"/>
                </a:solidFill>
                <a:latin typeface="Arial Narrow" panose="020B0606020202030204" pitchFamily="34" charset="0"/>
                <a:ea typeface="+mn-ea"/>
                <a:cs typeface="+mn-cs"/>
              </a:rPr>
              <a:t>Fundraising for Section</a:t>
            </a:r>
          </a:p>
          <a:p>
            <a:pPr eaLnBrk="1" fontAlgn="auto" hangingPunct="1">
              <a:spcBef>
                <a:spcPts val="0"/>
              </a:spcBef>
              <a:spcAft>
                <a:spcPts val="0"/>
              </a:spcAft>
            </a:pPr>
            <a:r>
              <a:rPr lang="en-US" sz="1800" dirty="0" smtClean="0">
                <a:solidFill>
                  <a:prstClr val="black"/>
                </a:solidFill>
                <a:latin typeface="Arial Narrow" panose="020B0606020202030204" pitchFamily="34" charset="0"/>
                <a:ea typeface="+mn-ea"/>
                <a:cs typeface="+mn-cs"/>
              </a:rPr>
              <a:t>Goal $13.7K</a:t>
            </a:r>
          </a:p>
          <a:p>
            <a:pPr eaLnBrk="1" fontAlgn="auto" hangingPunct="1">
              <a:spcBef>
                <a:spcPts val="0"/>
              </a:spcBef>
              <a:spcAft>
                <a:spcPts val="0"/>
              </a:spcAft>
            </a:pPr>
            <a:r>
              <a:rPr lang="en-US" sz="1800" dirty="0" smtClean="0">
                <a:solidFill>
                  <a:prstClr val="black"/>
                </a:solidFill>
                <a:latin typeface="Arial Narrow" panose="020B0606020202030204" pitchFamily="34" charset="0"/>
                <a:ea typeface="+mn-ea"/>
                <a:cs typeface="+mn-cs"/>
              </a:rPr>
              <a:t>Actual $13.1K</a:t>
            </a:r>
            <a:endParaRPr lang="en-US" sz="1800" dirty="0">
              <a:solidFill>
                <a:prstClr val="black"/>
              </a:solidFill>
              <a:latin typeface="Arial Narrow" panose="020B0606020202030204" pitchFamily="34" charset="0"/>
              <a:ea typeface="+mn-ea"/>
              <a:cs typeface="+mn-cs"/>
            </a:endParaRPr>
          </a:p>
        </p:txBody>
      </p:sp>
      <p:pic>
        <p:nvPicPr>
          <p:cNvPr id="22" name="Picture 21"/>
          <p:cNvPicPr>
            <a:picLocks noChangeAspect="1"/>
          </p:cNvPicPr>
          <p:nvPr/>
        </p:nvPicPr>
        <p:blipFill rotWithShape="1">
          <a:blip r:embed="rId3" cstate="print">
            <a:extLst>
              <a:ext uri="{28A0092B-C50C-407E-A947-70E740481C1C}">
                <a14:useLocalDpi xmlns:a14="http://schemas.microsoft.com/office/drawing/2010/main" val="0"/>
              </a:ext>
            </a:extLst>
          </a:blip>
          <a:srcRect t="-8339" b="1"/>
          <a:stretch/>
        </p:blipFill>
        <p:spPr>
          <a:xfrm>
            <a:off x="1052123" y="919005"/>
            <a:ext cx="1038282" cy="4146053"/>
          </a:xfrm>
          <a:prstGeom prst="rect">
            <a:avLst/>
          </a:prstGeom>
          <a:solidFill>
            <a:schemeClr val="bg1"/>
          </a:solidFill>
        </p:spPr>
      </p:pic>
      <p:sp>
        <p:nvSpPr>
          <p:cNvPr id="23" name="barometer_pull"/>
          <p:cNvSpPr/>
          <p:nvPr/>
        </p:nvSpPr>
        <p:spPr>
          <a:xfrm>
            <a:off x="1367340" y="2801676"/>
            <a:ext cx="266765" cy="1474269"/>
          </a:xfrm>
          <a:prstGeom prst="rect">
            <a:avLst/>
          </a:prstGeom>
          <a:solidFill>
            <a:srgbClr val="0070C0"/>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1" fontAlgn="auto" hangingPunct="1">
              <a:spcBef>
                <a:spcPts val="0"/>
              </a:spcBef>
              <a:spcAft>
                <a:spcPts val="0"/>
              </a:spcAft>
            </a:pPr>
            <a:r>
              <a:rPr lang="en-US" sz="1000" dirty="0" smtClean="0">
                <a:solidFill>
                  <a:prstClr val="white"/>
                </a:solidFill>
                <a:latin typeface="Arial Narrow" panose="020B0606020202030204" pitchFamily="34" charset="0"/>
              </a:rPr>
              <a:t> </a:t>
            </a:r>
            <a:endParaRPr lang="en-US" sz="1000" dirty="0">
              <a:solidFill>
                <a:prstClr val="white"/>
              </a:solidFill>
              <a:latin typeface="Arial Narrow" panose="020B0606020202030204" pitchFamily="34" charset="0"/>
            </a:endParaRPr>
          </a:p>
        </p:txBody>
      </p:sp>
      <p:sp>
        <p:nvSpPr>
          <p:cNvPr id="24" name="Oval 23"/>
          <p:cNvSpPr/>
          <p:nvPr/>
        </p:nvSpPr>
        <p:spPr>
          <a:xfrm rot="16200000">
            <a:off x="1153738" y="4277104"/>
            <a:ext cx="678874" cy="603929"/>
          </a:xfrm>
          <a:prstGeom prst="ellipse">
            <a:avLst/>
          </a:prstGeom>
          <a:solidFill>
            <a:srgbClr val="0070C0"/>
          </a:solidFill>
          <a:ln>
            <a:noFill/>
          </a:ln>
          <a:scene3d>
            <a:camera prst="orthographicFront"/>
            <a:lightRig rig="threePt" dir="t"/>
          </a:scene3d>
          <a:sp3d>
            <a:bevelT w="9525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1" fontAlgn="auto" hangingPunct="1">
              <a:spcBef>
                <a:spcPts val="0"/>
              </a:spcBef>
              <a:spcAft>
                <a:spcPts val="0"/>
              </a:spcAft>
            </a:pPr>
            <a:endParaRPr lang="en-US" sz="1000">
              <a:solidFill>
                <a:prstClr val="white"/>
              </a:solidFill>
              <a:latin typeface="Arial Narrow" panose="020B0606020202030204" pitchFamily="34" charset="0"/>
            </a:endParaRPr>
          </a:p>
        </p:txBody>
      </p:sp>
      <p:sp>
        <p:nvSpPr>
          <p:cNvPr id="25" name="Oval 24"/>
          <p:cNvSpPr/>
          <p:nvPr/>
        </p:nvSpPr>
        <p:spPr>
          <a:xfrm rot="16200000">
            <a:off x="1156300" y="4436945"/>
            <a:ext cx="454866" cy="266605"/>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1" fontAlgn="auto" hangingPunct="1">
              <a:spcBef>
                <a:spcPts val="0"/>
              </a:spcBef>
              <a:spcAft>
                <a:spcPts val="0"/>
              </a:spcAft>
            </a:pPr>
            <a:endParaRPr lang="en-US" sz="1000">
              <a:solidFill>
                <a:prstClr val="white"/>
              </a:solidFill>
              <a:latin typeface="Arial Narrow" panose="020B0606020202030204" pitchFamily="34" charset="0"/>
            </a:endParaRPr>
          </a:p>
        </p:txBody>
      </p:sp>
      <p:sp>
        <p:nvSpPr>
          <p:cNvPr id="29" name="TextBox 28"/>
          <p:cNvSpPr txBox="1"/>
          <p:nvPr/>
        </p:nvSpPr>
        <p:spPr>
          <a:xfrm rot="16200000">
            <a:off x="841854" y="4063979"/>
            <a:ext cx="524594" cy="184666"/>
          </a:xfrm>
          <a:prstGeom prst="rect">
            <a:avLst/>
          </a:prstGeom>
          <a:noFill/>
        </p:spPr>
        <p:txBody>
          <a:bodyPr wrap="square" rtlCol="0">
            <a:spAutoFit/>
          </a:bodyPr>
          <a:lstStyle/>
          <a:p>
            <a:pPr eaLnBrk="1" fontAlgn="auto" hangingPunct="1">
              <a:spcBef>
                <a:spcPts val="0"/>
              </a:spcBef>
              <a:spcAft>
                <a:spcPts val="0"/>
              </a:spcAft>
            </a:pPr>
            <a:r>
              <a:rPr lang="en-US" sz="600" b="1" dirty="0" smtClean="0">
                <a:solidFill>
                  <a:prstClr val="black"/>
                </a:solidFill>
                <a:latin typeface="Arial Narrow" panose="020B0606020202030204" pitchFamily="34" charset="0"/>
                <a:ea typeface="+mn-ea"/>
                <a:cs typeface="+mn-cs"/>
              </a:rPr>
              <a:t>0</a:t>
            </a:r>
            <a:endParaRPr lang="en-US" sz="600" b="1" dirty="0">
              <a:solidFill>
                <a:prstClr val="black"/>
              </a:solidFill>
              <a:latin typeface="Arial Narrow" panose="020B0606020202030204" pitchFamily="34" charset="0"/>
              <a:ea typeface="+mn-ea"/>
              <a:cs typeface="+mn-cs"/>
            </a:endParaRPr>
          </a:p>
        </p:txBody>
      </p:sp>
      <p:sp>
        <p:nvSpPr>
          <p:cNvPr id="34" name="TextBox 33"/>
          <p:cNvSpPr txBox="1"/>
          <p:nvPr/>
        </p:nvSpPr>
        <p:spPr>
          <a:xfrm rot="16200000">
            <a:off x="662552" y="2615403"/>
            <a:ext cx="2750170" cy="215444"/>
          </a:xfrm>
          <a:prstGeom prst="rect">
            <a:avLst/>
          </a:prstGeom>
          <a:solidFill>
            <a:schemeClr val="bg1"/>
          </a:solidFill>
        </p:spPr>
        <p:txBody>
          <a:bodyPr wrap="square" rtlCol="0">
            <a:spAutoFit/>
          </a:bodyPr>
          <a:lstStyle/>
          <a:p>
            <a:pPr eaLnBrk="1" fontAlgn="auto" hangingPunct="1">
              <a:spcBef>
                <a:spcPts val="0"/>
              </a:spcBef>
              <a:spcAft>
                <a:spcPts val="0"/>
              </a:spcAft>
            </a:pPr>
            <a:r>
              <a:rPr lang="en-US" sz="800" dirty="0" smtClean="0">
                <a:solidFill>
                  <a:srgbClr val="0070C0"/>
                </a:solidFill>
                <a:latin typeface="Arial Narrow" panose="020B0606020202030204" pitchFamily="34" charset="0"/>
                <a:ea typeface="+mn-ea"/>
                <a:cs typeface="+mn-cs"/>
              </a:rPr>
              <a:t>s               </a:t>
            </a:r>
            <a:endParaRPr lang="en-US" sz="800" dirty="0">
              <a:solidFill>
                <a:srgbClr val="0070C0"/>
              </a:solidFill>
              <a:latin typeface="Arial Narrow" panose="020B0606020202030204" pitchFamily="34" charset="0"/>
              <a:ea typeface="+mn-ea"/>
              <a:cs typeface="+mn-cs"/>
            </a:endParaRPr>
          </a:p>
        </p:txBody>
      </p:sp>
      <p:sp>
        <p:nvSpPr>
          <p:cNvPr id="35" name="Rectangle 34"/>
          <p:cNvSpPr/>
          <p:nvPr/>
        </p:nvSpPr>
        <p:spPr>
          <a:xfrm rot="16200000">
            <a:off x="2017232" y="3840503"/>
            <a:ext cx="146347" cy="61132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1" fontAlgn="auto" hangingPunct="1">
              <a:spcBef>
                <a:spcPts val="0"/>
              </a:spcBef>
              <a:spcAft>
                <a:spcPts val="0"/>
              </a:spcAft>
            </a:pPr>
            <a:endParaRPr lang="en-US" sz="1800">
              <a:solidFill>
                <a:prstClr val="white"/>
              </a:solidFill>
              <a:latin typeface="Arial Narrow" panose="020B0606020202030204" pitchFamily="34" charset="0"/>
            </a:endParaRPr>
          </a:p>
        </p:txBody>
      </p:sp>
      <p:sp>
        <p:nvSpPr>
          <p:cNvPr id="36" name="Oval 35"/>
          <p:cNvSpPr/>
          <p:nvPr/>
        </p:nvSpPr>
        <p:spPr>
          <a:xfrm rot="16200000">
            <a:off x="1412990" y="2683921"/>
            <a:ext cx="135436" cy="129295"/>
          </a:xfrm>
          <a:prstGeom prst="ellipse">
            <a:avLst/>
          </a:prstGeom>
          <a:solidFill>
            <a:srgbClr val="FF000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1" fontAlgn="auto" hangingPunct="1">
              <a:spcBef>
                <a:spcPts val="0"/>
              </a:spcBef>
              <a:spcAft>
                <a:spcPts val="0"/>
              </a:spcAft>
            </a:pPr>
            <a:endParaRPr lang="en-US" sz="1800">
              <a:solidFill>
                <a:prstClr val="white"/>
              </a:solidFill>
              <a:latin typeface="Arial Narrow" panose="020B0606020202030204" pitchFamily="34" charset="0"/>
            </a:endParaRPr>
          </a:p>
        </p:txBody>
      </p:sp>
      <p:sp>
        <p:nvSpPr>
          <p:cNvPr id="37" name="TextBox 36"/>
          <p:cNvSpPr txBox="1"/>
          <p:nvPr/>
        </p:nvSpPr>
        <p:spPr>
          <a:xfrm>
            <a:off x="587986" y="5063705"/>
            <a:ext cx="2092239" cy="1754326"/>
          </a:xfrm>
          <a:prstGeom prst="rect">
            <a:avLst/>
          </a:prstGeom>
          <a:noFill/>
        </p:spPr>
        <p:txBody>
          <a:bodyPr wrap="none" rtlCol="0">
            <a:spAutoFit/>
          </a:bodyPr>
          <a:lstStyle/>
          <a:p>
            <a:pPr algn="ctr" eaLnBrk="1" fontAlgn="auto" hangingPunct="1">
              <a:spcBef>
                <a:spcPts val="0"/>
              </a:spcBef>
              <a:spcAft>
                <a:spcPts val="0"/>
              </a:spcAft>
            </a:pPr>
            <a:r>
              <a:rPr lang="en-US" sz="1800" dirty="0" smtClean="0">
                <a:solidFill>
                  <a:prstClr val="black"/>
                </a:solidFill>
                <a:latin typeface="Arial Narrow" panose="020B0606020202030204" pitchFamily="34" charset="0"/>
                <a:ea typeface="+mn-ea"/>
                <a:cs typeface="+mn-cs"/>
              </a:rPr>
              <a:t>Membership Retention</a:t>
            </a:r>
          </a:p>
          <a:p>
            <a:pPr algn="ctr" eaLnBrk="1" fontAlgn="auto" hangingPunct="1">
              <a:spcBef>
                <a:spcPts val="0"/>
              </a:spcBef>
              <a:spcAft>
                <a:spcPts val="0"/>
              </a:spcAft>
            </a:pPr>
            <a:r>
              <a:rPr lang="en-US" sz="1800" dirty="0" smtClean="0">
                <a:solidFill>
                  <a:prstClr val="black"/>
                </a:solidFill>
                <a:latin typeface="Arial Narrow" panose="020B0606020202030204" pitchFamily="34" charset="0"/>
                <a:ea typeface="+mn-ea"/>
                <a:cs typeface="+mn-cs"/>
              </a:rPr>
              <a:t>Goal 89%</a:t>
            </a:r>
          </a:p>
          <a:p>
            <a:pPr algn="ctr" eaLnBrk="1" fontAlgn="auto" hangingPunct="1">
              <a:spcBef>
                <a:spcPts val="0"/>
              </a:spcBef>
              <a:spcAft>
                <a:spcPts val="0"/>
              </a:spcAft>
            </a:pPr>
            <a:r>
              <a:rPr lang="en-US" sz="1800" dirty="0" smtClean="0">
                <a:solidFill>
                  <a:prstClr val="black"/>
                </a:solidFill>
                <a:latin typeface="Arial Narrow" panose="020B0606020202030204" pitchFamily="34" charset="0"/>
                <a:ea typeface="+mn-ea"/>
                <a:cs typeface="+mn-cs"/>
              </a:rPr>
              <a:t>Actual 85%</a:t>
            </a:r>
          </a:p>
          <a:p>
            <a:pPr algn="ctr" eaLnBrk="1" fontAlgn="auto" hangingPunct="1">
              <a:spcBef>
                <a:spcPts val="0"/>
              </a:spcBef>
              <a:spcAft>
                <a:spcPts val="0"/>
              </a:spcAft>
            </a:pPr>
            <a:endParaRPr lang="en-US" sz="1800" dirty="0">
              <a:solidFill>
                <a:prstClr val="black"/>
              </a:solidFill>
              <a:latin typeface="Arial Narrow" panose="020B0606020202030204" pitchFamily="34" charset="0"/>
              <a:ea typeface="+mn-ea"/>
              <a:cs typeface="+mn-cs"/>
            </a:endParaRPr>
          </a:p>
          <a:p>
            <a:pPr algn="ctr" eaLnBrk="1" fontAlgn="auto" hangingPunct="1">
              <a:spcBef>
                <a:spcPts val="0"/>
              </a:spcBef>
              <a:spcAft>
                <a:spcPts val="0"/>
              </a:spcAft>
            </a:pPr>
            <a:r>
              <a:rPr lang="en-US" sz="1800" i="1" dirty="0" smtClean="0">
                <a:solidFill>
                  <a:prstClr val="black"/>
                </a:solidFill>
                <a:latin typeface="Arial Narrow" panose="020B0606020202030204" pitchFamily="34" charset="0"/>
                <a:ea typeface="+mn-ea"/>
                <a:cs typeface="+mn-cs"/>
              </a:rPr>
              <a:t>Need another</a:t>
            </a:r>
          </a:p>
          <a:p>
            <a:pPr algn="ctr" eaLnBrk="1" fontAlgn="auto" hangingPunct="1">
              <a:spcBef>
                <a:spcPts val="0"/>
              </a:spcBef>
              <a:spcAft>
                <a:spcPts val="0"/>
              </a:spcAft>
            </a:pPr>
            <a:r>
              <a:rPr lang="en-US" sz="1800" i="1" dirty="0" smtClean="0">
                <a:solidFill>
                  <a:prstClr val="black"/>
                </a:solidFill>
                <a:latin typeface="Arial Narrow" panose="020B0606020202030204" pitchFamily="34" charset="0"/>
                <a:ea typeface="+mn-ea"/>
                <a:cs typeface="+mn-cs"/>
              </a:rPr>
              <a:t>members to renew</a:t>
            </a:r>
            <a:endParaRPr lang="en-US" sz="1800" i="1" dirty="0">
              <a:solidFill>
                <a:prstClr val="black"/>
              </a:solidFill>
              <a:latin typeface="Arial Narrow" panose="020B0606020202030204" pitchFamily="34" charset="0"/>
              <a:ea typeface="+mn-ea"/>
              <a:cs typeface="+mn-cs"/>
            </a:endParaRPr>
          </a:p>
        </p:txBody>
      </p:sp>
      <p:pic>
        <p:nvPicPr>
          <p:cNvPr id="38" name="Picture 37"/>
          <p:cNvPicPr>
            <a:picLocks noChangeAspect="1"/>
          </p:cNvPicPr>
          <p:nvPr/>
        </p:nvPicPr>
        <p:blipFill rotWithShape="1">
          <a:blip r:embed="rId3" cstate="print">
            <a:extLst>
              <a:ext uri="{28A0092B-C50C-407E-A947-70E740481C1C}">
                <a14:useLocalDpi xmlns:a14="http://schemas.microsoft.com/office/drawing/2010/main" val="0"/>
              </a:ext>
            </a:extLst>
          </a:blip>
          <a:srcRect t="-4578" b="1"/>
          <a:stretch/>
        </p:blipFill>
        <p:spPr>
          <a:xfrm>
            <a:off x="3364332" y="1062939"/>
            <a:ext cx="1038282" cy="4002120"/>
          </a:xfrm>
          <a:prstGeom prst="rect">
            <a:avLst/>
          </a:prstGeom>
          <a:solidFill>
            <a:schemeClr val="bg1"/>
          </a:solidFill>
        </p:spPr>
      </p:pic>
      <p:sp>
        <p:nvSpPr>
          <p:cNvPr id="39" name="barometer_pull"/>
          <p:cNvSpPr/>
          <p:nvPr/>
        </p:nvSpPr>
        <p:spPr>
          <a:xfrm>
            <a:off x="3665833" y="2861418"/>
            <a:ext cx="266765" cy="1414527"/>
          </a:xfrm>
          <a:prstGeom prst="rect">
            <a:avLst/>
          </a:prstGeom>
          <a:solidFill>
            <a:srgbClr val="0070C0"/>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1" fontAlgn="auto" hangingPunct="1">
              <a:spcBef>
                <a:spcPts val="0"/>
              </a:spcBef>
              <a:spcAft>
                <a:spcPts val="0"/>
              </a:spcAft>
            </a:pPr>
            <a:r>
              <a:rPr lang="en-US" sz="1000" dirty="0" smtClean="0">
                <a:solidFill>
                  <a:prstClr val="white"/>
                </a:solidFill>
                <a:latin typeface="Arial Narrow" panose="020B0606020202030204" pitchFamily="34" charset="0"/>
              </a:rPr>
              <a:t> </a:t>
            </a:r>
            <a:endParaRPr lang="en-US" sz="1000" dirty="0">
              <a:solidFill>
                <a:prstClr val="white"/>
              </a:solidFill>
              <a:latin typeface="Arial Narrow" panose="020B0606020202030204" pitchFamily="34" charset="0"/>
            </a:endParaRPr>
          </a:p>
        </p:txBody>
      </p:sp>
      <p:sp>
        <p:nvSpPr>
          <p:cNvPr id="40" name="Oval 39"/>
          <p:cNvSpPr/>
          <p:nvPr/>
        </p:nvSpPr>
        <p:spPr>
          <a:xfrm rot="16200000">
            <a:off x="3465947" y="4277104"/>
            <a:ext cx="678874" cy="603929"/>
          </a:xfrm>
          <a:prstGeom prst="ellipse">
            <a:avLst/>
          </a:prstGeom>
          <a:solidFill>
            <a:srgbClr val="0070C0"/>
          </a:solidFill>
          <a:ln>
            <a:noFill/>
          </a:ln>
          <a:scene3d>
            <a:camera prst="orthographicFront"/>
            <a:lightRig rig="threePt" dir="t"/>
          </a:scene3d>
          <a:sp3d>
            <a:bevelT w="9525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1" fontAlgn="auto" hangingPunct="1">
              <a:spcBef>
                <a:spcPts val="0"/>
              </a:spcBef>
              <a:spcAft>
                <a:spcPts val="0"/>
              </a:spcAft>
            </a:pPr>
            <a:endParaRPr lang="en-US" sz="1000">
              <a:solidFill>
                <a:prstClr val="white"/>
              </a:solidFill>
              <a:latin typeface="Arial Narrow" panose="020B0606020202030204" pitchFamily="34" charset="0"/>
            </a:endParaRPr>
          </a:p>
        </p:txBody>
      </p:sp>
      <p:sp>
        <p:nvSpPr>
          <p:cNvPr id="41" name="Oval 40"/>
          <p:cNvSpPr/>
          <p:nvPr/>
        </p:nvSpPr>
        <p:spPr>
          <a:xfrm rot="16200000">
            <a:off x="3468509" y="4436945"/>
            <a:ext cx="454866" cy="266605"/>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1" fontAlgn="auto" hangingPunct="1">
              <a:spcBef>
                <a:spcPts val="0"/>
              </a:spcBef>
              <a:spcAft>
                <a:spcPts val="0"/>
              </a:spcAft>
            </a:pPr>
            <a:endParaRPr lang="en-US" sz="1000">
              <a:solidFill>
                <a:prstClr val="white"/>
              </a:solidFill>
              <a:latin typeface="Arial Narrow" panose="020B0606020202030204" pitchFamily="34" charset="0"/>
            </a:endParaRPr>
          </a:p>
        </p:txBody>
      </p:sp>
      <p:sp>
        <p:nvSpPr>
          <p:cNvPr id="42" name="TextBox 41"/>
          <p:cNvSpPr txBox="1"/>
          <p:nvPr/>
        </p:nvSpPr>
        <p:spPr>
          <a:xfrm rot="16200000">
            <a:off x="3154063" y="4063979"/>
            <a:ext cx="524594" cy="184666"/>
          </a:xfrm>
          <a:prstGeom prst="rect">
            <a:avLst/>
          </a:prstGeom>
          <a:noFill/>
        </p:spPr>
        <p:txBody>
          <a:bodyPr wrap="square" rtlCol="0">
            <a:spAutoFit/>
          </a:bodyPr>
          <a:lstStyle/>
          <a:p>
            <a:pPr eaLnBrk="1" fontAlgn="auto" hangingPunct="1">
              <a:spcBef>
                <a:spcPts val="0"/>
              </a:spcBef>
              <a:spcAft>
                <a:spcPts val="0"/>
              </a:spcAft>
            </a:pPr>
            <a:r>
              <a:rPr lang="en-US" sz="600" b="1" dirty="0" smtClean="0">
                <a:solidFill>
                  <a:prstClr val="black"/>
                </a:solidFill>
                <a:latin typeface="Arial Narrow" panose="020B0606020202030204" pitchFamily="34" charset="0"/>
                <a:ea typeface="+mn-ea"/>
                <a:cs typeface="+mn-cs"/>
              </a:rPr>
              <a:t>0</a:t>
            </a:r>
            <a:endParaRPr lang="en-US" sz="600" b="1" dirty="0">
              <a:solidFill>
                <a:prstClr val="black"/>
              </a:solidFill>
              <a:latin typeface="Arial Narrow" panose="020B0606020202030204" pitchFamily="34" charset="0"/>
              <a:ea typeface="+mn-ea"/>
              <a:cs typeface="+mn-cs"/>
            </a:endParaRPr>
          </a:p>
        </p:txBody>
      </p:sp>
      <p:sp>
        <p:nvSpPr>
          <p:cNvPr id="43" name="Rectangle 42"/>
          <p:cNvSpPr/>
          <p:nvPr/>
        </p:nvSpPr>
        <p:spPr>
          <a:xfrm rot="16200000">
            <a:off x="4329441" y="3840503"/>
            <a:ext cx="146347" cy="61132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1" fontAlgn="auto" hangingPunct="1">
              <a:spcBef>
                <a:spcPts val="0"/>
              </a:spcBef>
              <a:spcAft>
                <a:spcPts val="0"/>
              </a:spcAft>
            </a:pPr>
            <a:endParaRPr lang="en-US" sz="1800">
              <a:solidFill>
                <a:prstClr val="white"/>
              </a:solidFill>
              <a:latin typeface="Arial Narrow" panose="020B0606020202030204" pitchFamily="34" charset="0"/>
            </a:endParaRPr>
          </a:p>
        </p:txBody>
      </p:sp>
      <p:sp>
        <p:nvSpPr>
          <p:cNvPr id="44" name="Oval 43"/>
          <p:cNvSpPr/>
          <p:nvPr/>
        </p:nvSpPr>
        <p:spPr>
          <a:xfrm rot="16200000">
            <a:off x="3751108" y="2383436"/>
            <a:ext cx="135436" cy="129295"/>
          </a:xfrm>
          <a:prstGeom prst="ellipse">
            <a:avLst/>
          </a:prstGeom>
          <a:solidFill>
            <a:srgbClr val="FF000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1" fontAlgn="auto" hangingPunct="1">
              <a:spcBef>
                <a:spcPts val="0"/>
              </a:spcBef>
              <a:spcAft>
                <a:spcPts val="0"/>
              </a:spcAft>
            </a:pPr>
            <a:endParaRPr lang="en-US" sz="1800">
              <a:solidFill>
                <a:prstClr val="white"/>
              </a:solidFill>
              <a:latin typeface="Arial Narrow" panose="020B0606020202030204" pitchFamily="34" charset="0"/>
            </a:endParaRPr>
          </a:p>
        </p:txBody>
      </p:sp>
      <p:sp>
        <p:nvSpPr>
          <p:cNvPr id="45" name="TextBox 44"/>
          <p:cNvSpPr txBox="1"/>
          <p:nvPr/>
        </p:nvSpPr>
        <p:spPr>
          <a:xfrm>
            <a:off x="2796000" y="5063705"/>
            <a:ext cx="2300630" cy="1477328"/>
          </a:xfrm>
          <a:prstGeom prst="rect">
            <a:avLst/>
          </a:prstGeom>
          <a:noFill/>
        </p:spPr>
        <p:txBody>
          <a:bodyPr wrap="none" rtlCol="0">
            <a:spAutoFit/>
          </a:bodyPr>
          <a:lstStyle/>
          <a:p>
            <a:pPr algn="ctr" eaLnBrk="1" fontAlgn="auto" hangingPunct="1">
              <a:spcBef>
                <a:spcPts val="0"/>
              </a:spcBef>
              <a:spcAft>
                <a:spcPts val="0"/>
              </a:spcAft>
            </a:pPr>
            <a:r>
              <a:rPr lang="en-US" sz="1800" dirty="0" smtClean="0">
                <a:solidFill>
                  <a:prstClr val="black"/>
                </a:solidFill>
                <a:latin typeface="Arial Narrow" panose="020B0606020202030204" pitchFamily="34" charset="0"/>
                <a:ea typeface="+mn-ea"/>
                <a:cs typeface="+mn-cs"/>
              </a:rPr>
              <a:t>Membership Recruitment</a:t>
            </a:r>
          </a:p>
          <a:p>
            <a:pPr algn="ctr" eaLnBrk="1" fontAlgn="auto" hangingPunct="1">
              <a:spcBef>
                <a:spcPts val="0"/>
              </a:spcBef>
              <a:spcAft>
                <a:spcPts val="0"/>
              </a:spcAft>
            </a:pPr>
            <a:r>
              <a:rPr lang="en-US" sz="1800" dirty="0" smtClean="0">
                <a:solidFill>
                  <a:prstClr val="black"/>
                </a:solidFill>
                <a:latin typeface="Arial Narrow" panose="020B0606020202030204" pitchFamily="34" charset="0"/>
                <a:ea typeface="+mn-ea"/>
                <a:cs typeface="+mn-cs"/>
              </a:rPr>
              <a:t>Goal 55 new members</a:t>
            </a:r>
          </a:p>
          <a:p>
            <a:pPr algn="ctr" eaLnBrk="1" fontAlgn="auto" hangingPunct="1">
              <a:spcBef>
                <a:spcPts val="0"/>
              </a:spcBef>
              <a:spcAft>
                <a:spcPts val="0"/>
              </a:spcAft>
            </a:pPr>
            <a:r>
              <a:rPr lang="en-US" sz="1800" dirty="0" smtClean="0">
                <a:solidFill>
                  <a:prstClr val="black"/>
                </a:solidFill>
                <a:latin typeface="Arial Narrow" panose="020B0606020202030204" pitchFamily="34" charset="0"/>
                <a:ea typeface="+mn-ea"/>
                <a:cs typeface="+mn-cs"/>
              </a:rPr>
              <a:t>Actual 42 new members</a:t>
            </a:r>
          </a:p>
          <a:p>
            <a:pPr algn="ctr" eaLnBrk="1" fontAlgn="auto" hangingPunct="1">
              <a:spcBef>
                <a:spcPts val="0"/>
              </a:spcBef>
              <a:spcAft>
                <a:spcPts val="0"/>
              </a:spcAft>
            </a:pPr>
            <a:endParaRPr lang="en-US" sz="1800" dirty="0">
              <a:solidFill>
                <a:prstClr val="black"/>
              </a:solidFill>
              <a:latin typeface="Arial Narrow" panose="020B0606020202030204" pitchFamily="34" charset="0"/>
              <a:ea typeface="+mn-ea"/>
              <a:cs typeface="+mn-cs"/>
            </a:endParaRPr>
          </a:p>
          <a:p>
            <a:pPr algn="ctr" eaLnBrk="1" fontAlgn="auto" hangingPunct="1">
              <a:spcBef>
                <a:spcPts val="0"/>
              </a:spcBef>
              <a:spcAft>
                <a:spcPts val="0"/>
              </a:spcAft>
            </a:pPr>
            <a:r>
              <a:rPr lang="en-US" sz="1800" i="1" dirty="0" smtClean="0">
                <a:solidFill>
                  <a:prstClr val="black"/>
                </a:solidFill>
                <a:latin typeface="Arial Narrow" panose="020B0606020202030204" pitchFamily="34" charset="0"/>
                <a:ea typeface="+mn-ea"/>
                <a:cs typeface="+mn-cs"/>
              </a:rPr>
              <a:t>Need 13 more members</a:t>
            </a:r>
            <a:endParaRPr lang="en-US" sz="1800" i="1" dirty="0">
              <a:solidFill>
                <a:prstClr val="black"/>
              </a:solidFill>
              <a:latin typeface="Arial Narrow" panose="020B0606020202030204" pitchFamily="34" charset="0"/>
              <a:ea typeface="+mn-ea"/>
              <a:cs typeface="+mn-cs"/>
            </a:endParaRPr>
          </a:p>
        </p:txBody>
      </p:sp>
      <p:sp>
        <p:nvSpPr>
          <p:cNvPr id="28" name="TextBox 27"/>
          <p:cNvSpPr txBox="1"/>
          <p:nvPr/>
        </p:nvSpPr>
        <p:spPr>
          <a:xfrm rot="16200000">
            <a:off x="931192" y="2647345"/>
            <a:ext cx="2512612" cy="253916"/>
          </a:xfrm>
          <a:prstGeom prst="rect">
            <a:avLst/>
          </a:prstGeom>
          <a:noFill/>
        </p:spPr>
        <p:txBody>
          <a:bodyPr wrap="square" rtlCol="0">
            <a:spAutoFit/>
          </a:bodyPr>
          <a:lstStyle/>
          <a:p>
            <a:pPr eaLnBrk="1" fontAlgn="auto" hangingPunct="1">
              <a:spcBef>
                <a:spcPts val="0"/>
              </a:spcBef>
              <a:spcAft>
                <a:spcPts val="0"/>
              </a:spcAft>
            </a:pPr>
            <a:r>
              <a:rPr lang="en-US" sz="1050" b="1" dirty="0" smtClean="0">
                <a:solidFill>
                  <a:prstClr val="black"/>
                </a:solidFill>
                <a:latin typeface="Arial Narrow" panose="020B0606020202030204" pitchFamily="34" charset="0"/>
                <a:ea typeface="+mn-ea"/>
                <a:cs typeface="+mn-cs"/>
              </a:rPr>
              <a:t>20%    40        60      80     100%</a:t>
            </a:r>
            <a:endParaRPr lang="en-US" sz="1050" b="1" dirty="0">
              <a:solidFill>
                <a:prstClr val="black"/>
              </a:solidFill>
              <a:latin typeface="Arial Narrow" panose="020B0606020202030204" pitchFamily="34" charset="0"/>
              <a:ea typeface="+mn-ea"/>
              <a:cs typeface="+mn-cs"/>
            </a:endParaRPr>
          </a:p>
        </p:txBody>
      </p:sp>
      <p:sp>
        <p:nvSpPr>
          <p:cNvPr id="46" name="TextBox 45"/>
          <p:cNvSpPr txBox="1"/>
          <p:nvPr/>
        </p:nvSpPr>
        <p:spPr>
          <a:xfrm rot="16200000">
            <a:off x="3286936" y="2610194"/>
            <a:ext cx="2512612" cy="253916"/>
          </a:xfrm>
          <a:prstGeom prst="rect">
            <a:avLst/>
          </a:prstGeom>
          <a:noFill/>
        </p:spPr>
        <p:txBody>
          <a:bodyPr wrap="square" rtlCol="0">
            <a:spAutoFit/>
          </a:bodyPr>
          <a:lstStyle/>
          <a:p>
            <a:pPr eaLnBrk="1" fontAlgn="auto" hangingPunct="1">
              <a:spcBef>
                <a:spcPts val="0"/>
              </a:spcBef>
              <a:spcAft>
                <a:spcPts val="0"/>
              </a:spcAft>
            </a:pPr>
            <a:r>
              <a:rPr lang="en-US" sz="1050" b="1" dirty="0" smtClean="0">
                <a:solidFill>
                  <a:prstClr val="black"/>
                </a:solidFill>
                <a:latin typeface="Arial Narrow" panose="020B0606020202030204" pitchFamily="34" charset="0"/>
                <a:ea typeface="+mn-ea"/>
                <a:cs typeface="+mn-cs"/>
              </a:rPr>
              <a:t>10      20       30      40       50       60</a:t>
            </a:r>
            <a:endParaRPr lang="en-US" sz="1050" b="1" dirty="0">
              <a:solidFill>
                <a:prstClr val="black"/>
              </a:solidFill>
              <a:latin typeface="Arial Narrow" panose="020B0606020202030204" pitchFamily="34" charset="0"/>
              <a:ea typeface="+mn-ea"/>
              <a:cs typeface="+mn-cs"/>
            </a:endParaRPr>
          </a:p>
        </p:txBody>
      </p:sp>
      <p:sp>
        <p:nvSpPr>
          <p:cNvPr id="47" name="TextBox 46"/>
          <p:cNvSpPr txBox="1"/>
          <p:nvPr/>
        </p:nvSpPr>
        <p:spPr>
          <a:xfrm>
            <a:off x="833426" y="228600"/>
            <a:ext cx="7433446" cy="984885"/>
          </a:xfrm>
          <a:prstGeom prst="rect">
            <a:avLst/>
          </a:prstGeom>
          <a:noFill/>
        </p:spPr>
        <p:txBody>
          <a:bodyPr wrap="none" rtlCol="0">
            <a:spAutoFit/>
          </a:bodyPr>
          <a:lstStyle/>
          <a:p>
            <a:pPr algn="ctr" eaLnBrk="1" fontAlgn="auto" hangingPunct="1">
              <a:spcBef>
                <a:spcPts val="0"/>
              </a:spcBef>
              <a:spcAft>
                <a:spcPts val="0"/>
              </a:spcAft>
            </a:pPr>
            <a:r>
              <a:rPr lang="en-US" sz="4000" b="1" dirty="0" smtClean="0">
                <a:solidFill>
                  <a:schemeClr val="accent2">
                    <a:lumMod val="75000"/>
                  </a:schemeClr>
                </a:solidFill>
                <a:latin typeface="Impact" panose="020B0806030902050204" pitchFamily="34" charset="0"/>
                <a:ea typeface="+mn-ea"/>
                <a:cs typeface="+mn-cs"/>
              </a:rPr>
              <a:t>IEEE Buenaventura Section Metrics</a:t>
            </a:r>
            <a:r>
              <a:rPr lang="en-US" sz="1800" dirty="0" smtClean="0">
                <a:solidFill>
                  <a:prstClr val="black"/>
                </a:solidFill>
                <a:latin typeface="Arial Narrow" panose="020B0606020202030204" pitchFamily="34" charset="0"/>
                <a:ea typeface="+mn-ea"/>
                <a:cs typeface="+mn-cs"/>
              </a:rPr>
              <a:t/>
            </a:r>
            <a:br>
              <a:rPr lang="en-US" sz="1800" dirty="0" smtClean="0">
                <a:solidFill>
                  <a:prstClr val="black"/>
                </a:solidFill>
                <a:latin typeface="Arial Narrow" panose="020B0606020202030204" pitchFamily="34" charset="0"/>
                <a:ea typeface="+mn-ea"/>
                <a:cs typeface="+mn-cs"/>
              </a:rPr>
            </a:br>
            <a:r>
              <a:rPr lang="en-US" sz="1800" dirty="0" smtClean="0">
                <a:solidFill>
                  <a:prstClr val="black"/>
                </a:solidFill>
                <a:latin typeface="Arial Narrow" panose="020B0606020202030204" pitchFamily="34" charset="0"/>
                <a:ea typeface="+mn-ea"/>
                <a:cs typeface="+mn-cs"/>
              </a:rPr>
              <a:t>2015 as of May 2015</a:t>
            </a:r>
            <a:endParaRPr lang="en-US" sz="1800" dirty="0">
              <a:solidFill>
                <a:prstClr val="black"/>
              </a:solidFill>
              <a:latin typeface="Arial Narrow" panose="020B0606020202030204" pitchFamily="34" charset="0"/>
              <a:ea typeface="+mn-ea"/>
              <a:cs typeface="+mn-cs"/>
            </a:endParaRPr>
          </a:p>
        </p:txBody>
      </p:sp>
    </p:spTree>
    <p:extLst>
      <p:ext uri="{BB962C8B-B14F-4D97-AF65-F5344CB8AC3E}">
        <p14:creationId xmlns:p14="http://schemas.microsoft.com/office/powerpoint/2010/main" val="2522904012"/>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solidFill>
                  <a:schemeClr val="accent3">
                    <a:lumMod val="75000"/>
                  </a:schemeClr>
                </a:solidFill>
                <a:latin typeface="Impact" panose="020B0806030902050204" pitchFamily="34" charset="0"/>
              </a:rPr>
              <a:t>Collaborations</a:t>
            </a:r>
            <a:endParaRPr lang="en-US" dirty="0">
              <a:solidFill>
                <a:schemeClr val="accent3">
                  <a:lumMod val="75000"/>
                </a:schemeClr>
              </a:solidFill>
              <a:latin typeface="Impact" panose="020B0806030902050204" pitchFamily="34" charset="0"/>
            </a:endParaRPr>
          </a:p>
        </p:txBody>
      </p:sp>
      <p:sp>
        <p:nvSpPr>
          <p:cNvPr id="10" name="TextBox 9"/>
          <p:cNvSpPr txBox="1"/>
          <p:nvPr/>
        </p:nvSpPr>
        <p:spPr>
          <a:xfrm>
            <a:off x="1250261" y="1752600"/>
            <a:ext cx="1566904" cy="461665"/>
          </a:xfrm>
          <a:prstGeom prst="rect">
            <a:avLst/>
          </a:prstGeom>
          <a:noFill/>
        </p:spPr>
        <p:txBody>
          <a:bodyPr wrap="none" rtlCol="0">
            <a:spAutoFit/>
          </a:bodyPr>
          <a:lstStyle/>
          <a:p>
            <a:pPr eaLnBrk="1" fontAlgn="auto" hangingPunct="1">
              <a:spcBef>
                <a:spcPts val="0"/>
              </a:spcBef>
              <a:spcAft>
                <a:spcPts val="0"/>
              </a:spcAft>
            </a:pPr>
            <a:r>
              <a:rPr lang="en-US" dirty="0" smtClean="0">
                <a:solidFill>
                  <a:srgbClr val="297FD5">
                    <a:lumMod val="75000"/>
                  </a:srgbClr>
                </a:solidFill>
                <a:latin typeface="Calibri" panose="020F0502020204030204"/>
                <a:ea typeface="+mn-ea"/>
                <a:cs typeface="+mn-cs"/>
              </a:rPr>
              <a:t>Operations</a:t>
            </a:r>
            <a:endParaRPr lang="en-US" dirty="0">
              <a:solidFill>
                <a:srgbClr val="297FD5">
                  <a:lumMod val="75000"/>
                </a:srgbClr>
              </a:solidFill>
              <a:latin typeface="Calibri" panose="020F0502020204030204"/>
              <a:ea typeface="+mn-ea"/>
              <a:cs typeface="+mn-cs"/>
            </a:endParaRPr>
          </a:p>
        </p:txBody>
      </p:sp>
      <p:sp>
        <p:nvSpPr>
          <p:cNvPr id="25" name="TextBox 24"/>
          <p:cNvSpPr txBox="1"/>
          <p:nvPr/>
        </p:nvSpPr>
        <p:spPr>
          <a:xfrm>
            <a:off x="3019719" y="1752600"/>
            <a:ext cx="2335704" cy="461665"/>
          </a:xfrm>
          <a:prstGeom prst="rect">
            <a:avLst/>
          </a:prstGeom>
          <a:noFill/>
        </p:spPr>
        <p:txBody>
          <a:bodyPr wrap="none" rtlCol="0">
            <a:spAutoFit/>
          </a:bodyPr>
          <a:lstStyle/>
          <a:p>
            <a:pPr eaLnBrk="1" fontAlgn="auto" hangingPunct="1">
              <a:spcBef>
                <a:spcPts val="0"/>
              </a:spcBef>
              <a:spcAft>
                <a:spcPts val="0"/>
              </a:spcAft>
            </a:pPr>
            <a:r>
              <a:rPr lang="en-US" dirty="0" smtClean="0">
                <a:solidFill>
                  <a:srgbClr val="297FD5">
                    <a:lumMod val="75000"/>
                  </a:srgbClr>
                </a:solidFill>
                <a:latin typeface="Calibri" panose="020F0502020204030204"/>
                <a:ea typeface="+mn-ea"/>
                <a:cs typeface="+mn-cs"/>
              </a:rPr>
              <a:t>Groups We Serve</a:t>
            </a:r>
            <a:endParaRPr lang="en-US" dirty="0">
              <a:solidFill>
                <a:srgbClr val="297FD5">
                  <a:lumMod val="75000"/>
                </a:srgbClr>
              </a:solidFill>
              <a:latin typeface="Calibri" panose="020F0502020204030204"/>
              <a:ea typeface="+mn-ea"/>
              <a:cs typeface="+mn-cs"/>
            </a:endParaRPr>
          </a:p>
        </p:txBody>
      </p:sp>
      <p:sp>
        <p:nvSpPr>
          <p:cNvPr id="26" name="TextBox 25"/>
          <p:cNvSpPr txBox="1"/>
          <p:nvPr/>
        </p:nvSpPr>
        <p:spPr>
          <a:xfrm>
            <a:off x="5780262" y="1752600"/>
            <a:ext cx="2701573" cy="461665"/>
          </a:xfrm>
          <a:prstGeom prst="rect">
            <a:avLst/>
          </a:prstGeom>
          <a:noFill/>
        </p:spPr>
        <p:txBody>
          <a:bodyPr wrap="none" rtlCol="0">
            <a:spAutoFit/>
          </a:bodyPr>
          <a:lstStyle/>
          <a:p>
            <a:pPr eaLnBrk="1" fontAlgn="auto" hangingPunct="1">
              <a:spcBef>
                <a:spcPts val="0"/>
              </a:spcBef>
              <a:spcAft>
                <a:spcPts val="0"/>
              </a:spcAft>
            </a:pPr>
            <a:r>
              <a:rPr lang="en-US" dirty="0" smtClean="0">
                <a:solidFill>
                  <a:srgbClr val="297FD5">
                    <a:lumMod val="75000"/>
                  </a:srgbClr>
                </a:solidFill>
                <a:latin typeface="Calibri" panose="020F0502020204030204"/>
                <a:ea typeface="+mn-ea"/>
                <a:cs typeface="+mn-cs"/>
              </a:rPr>
              <a:t>Charitable Outreach</a:t>
            </a:r>
            <a:endParaRPr lang="en-US" dirty="0">
              <a:solidFill>
                <a:srgbClr val="297FD5">
                  <a:lumMod val="75000"/>
                </a:srgbClr>
              </a:solidFill>
              <a:latin typeface="Calibri" panose="020F0502020204030204"/>
              <a:ea typeface="+mn-ea"/>
              <a:cs typeface="+mn-cs"/>
            </a:endParaRPr>
          </a:p>
        </p:txBody>
      </p:sp>
      <p:sp>
        <p:nvSpPr>
          <p:cNvPr id="27" name="TextBox 26"/>
          <p:cNvSpPr txBox="1"/>
          <p:nvPr/>
        </p:nvSpPr>
        <p:spPr>
          <a:xfrm>
            <a:off x="1250261" y="2358172"/>
            <a:ext cx="1157176" cy="4093428"/>
          </a:xfrm>
          <a:prstGeom prst="rect">
            <a:avLst/>
          </a:prstGeom>
          <a:noFill/>
        </p:spPr>
        <p:txBody>
          <a:bodyPr wrap="none" rtlCol="0">
            <a:spAutoFit/>
          </a:bodyPr>
          <a:lstStyle/>
          <a:p>
            <a:pPr eaLnBrk="1" fontAlgn="auto" hangingPunct="1">
              <a:spcBef>
                <a:spcPts val="0"/>
              </a:spcBef>
              <a:spcAft>
                <a:spcPts val="0"/>
              </a:spcAft>
            </a:pPr>
            <a:r>
              <a:rPr lang="en-US" sz="2000" dirty="0" smtClean="0">
                <a:solidFill>
                  <a:prstClr val="black"/>
                </a:solidFill>
                <a:latin typeface="Calibri" panose="020F0502020204030204"/>
                <a:ea typeface="+mn-ea"/>
                <a:cs typeface="+mn-cs"/>
              </a:rPr>
              <a:t>Skyworks</a:t>
            </a:r>
          </a:p>
          <a:p>
            <a:pPr eaLnBrk="1" fontAlgn="auto" hangingPunct="1">
              <a:spcBef>
                <a:spcPts val="0"/>
              </a:spcBef>
              <a:spcAft>
                <a:spcPts val="0"/>
              </a:spcAft>
            </a:pPr>
            <a:endParaRPr lang="en-US" sz="2000" dirty="0">
              <a:solidFill>
                <a:prstClr val="black"/>
              </a:solidFill>
              <a:latin typeface="Calibri" panose="020F0502020204030204"/>
              <a:ea typeface="+mn-ea"/>
              <a:cs typeface="+mn-cs"/>
            </a:endParaRPr>
          </a:p>
          <a:p>
            <a:pPr eaLnBrk="1" fontAlgn="auto" hangingPunct="1">
              <a:spcBef>
                <a:spcPts val="0"/>
              </a:spcBef>
              <a:spcAft>
                <a:spcPts val="0"/>
              </a:spcAft>
            </a:pPr>
            <a:r>
              <a:rPr lang="en-US" sz="2000" dirty="0" smtClean="0">
                <a:solidFill>
                  <a:prstClr val="black"/>
                </a:solidFill>
                <a:latin typeface="Calibri" panose="020F0502020204030204"/>
                <a:ea typeface="+mn-ea"/>
                <a:cs typeface="+mn-cs"/>
              </a:rPr>
              <a:t>CAIRO</a:t>
            </a:r>
          </a:p>
          <a:p>
            <a:pPr eaLnBrk="1" fontAlgn="auto" hangingPunct="1">
              <a:spcBef>
                <a:spcPts val="0"/>
              </a:spcBef>
              <a:spcAft>
                <a:spcPts val="0"/>
              </a:spcAft>
            </a:pPr>
            <a:endParaRPr lang="en-US" sz="2000" dirty="0">
              <a:solidFill>
                <a:prstClr val="black"/>
              </a:solidFill>
              <a:latin typeface="Calibri" panose="020F0502020204030204"/>
              <a:ea typeface="+mn-ea"/>
              <a:cs typeface="+mn-cs"/>
            </a:endParaRPr>
          </a:p>
          <a:p>
            <a:pPr eaLnBrk="1" fontAlgn="auto" hangingPunct="1">
              <a:spcBef>
                <a:spcPts val="0"/>
              </a:spcBef>
              <a:spcAft>
                <a:spcPts val="0"/>
              </a:spcAft>
            </a:pPr>
            <a:r>
              <a:rPr lang="en-US" sz="2000" dirty="0" smtClean="0">
                <a:solidFill>
                  <a:prstClr val="black"/>
                </a:solidFill>
                <a:latin typeface="Calibri" panose="020F0502020204030204"/>
                <a:ea typeface="+mn-ea"/>
                <a:cs typeface="+mn-cs"/>
              </a:rPr>
              <a:t>NEWC</a:t>
            </a:r>
          </a:p>
          <a:p>
            <a:pPr eaLnBrk="1" fontAlgn="auto" hangingPunct="1">
              <a:spcBef>
                <a:spcPts val="0"/>
              </a:spcBef>
              <a:spcAft>
                <a:spcPts val="0"/>
              </a:spcAft>
            </a:pPr>
            <a:endParaRPr lang="en-US" sz="2000" dirty="0">
              <a:solidFill>
                <a:prstClr val="black"/>
              </a:solidFill>
              <a:latin typeface="Calibri" panose="020F0502020204030204"/>
              <a:ea typeface="+mn-ea"/>
              <a:cs typeface="+mn-cs"/>
            </a:endParaRPr>
          </a:p>
          <a:p>
            <a:pPr eaLnBrk="1" fontAlgn="auto" hangingPunct="1">
              <a:spcBef>
                <a:spcPts val="0"/>
              </a:spcBef>
              <a:spcAft>
                <a:spcPts val="0"/>
              </a:spcAft>
            </a:pPr>
            <a:r>
              <a:rPr lang="en-US" sz="2000" dirty="0" smtClean="0">
                <a:solidFill>
                  <a:prstClr val="black"/>
                </a:solidFill>
                <a:latin typeface="Calibri" panose="020F0502020204030204"/>
                <a:ea typeface="+mn-ea"/>
                <a:cs typeface="+mn-cs"/>
              </a:rPr>
              <a:t>AAUW</a:t>
            </a:r>
          </a:p>
          <a:p>
            <a:pPr eaLnBrk="1" fontAlgn="auto" hangingPunct="1">
              <a:spcBef>
                <a:spcPts val="0"/>
              </a:spcBef>
              <a:spcAft>
                <a:spcPts val="0"/>
              </a:spcAft>
            </a:pPr>
            <a:endParaRPr lang="en-US" sz="2000" dirty="0">
              <a:solidFill>
                <a:prstClr val="black"/>
              </a:solidFill>
              <a:latin typeface="Calibri" panose="020F0502020204030204"/>
              <a:ea typeface="+mn-ea"/>
              <a:cs typeface="+mn-cs"/>
            </a:endParaRPr>
          </a:p>
          <a:p>
            <a:pPr eaLnBrk="1" fontAlgn="auto" hangingPunct="1">
              <a:spcBef>
                <a:spcPts val="0"/>
              </a:spcBef>
              <a:spcAft>
                <a:spcPts val="0"/>
              </a:spcAft>
            </a:pPr>
            <a:r>
              <a:rPr lang="en-US" sz="2000" dirty="0" smtClean="0">
                <a:solidFill>
                  <a:prstClr val="black"/>
                </a:solidFill>
                <a:latin typeface="Calibri" panose="020F0502020204030204"/>
                <a:ea typeface="+mn-ea"/>
                <a:cs typeface="+mn-cs"/>
              </a:rPr>
              <a:t>CLU</a:t>
            </a:r>
          </a:p>
          <a:p>
            <a:pPr eaLnBrk="1" fontAlgn="auto" hangingPunct="1">
              <a:spcBef>
                <a:spcPts val="0"/>
              </a:spcBef>
              <a:spcAft>
                <a:spcPts val="0"/>
              </a:spcAft>
            </a:pPr>
            <a:endParaRPr lang="en-US" sz="2000" dirty="0">
              <a:solidFill>
                <a:prstClr val="black"/>
              </a:solidFill>
              <a:latin typeface="Calibri" panose="020F0502020204030204"/>
              <a:ea typeface="+mn-ea"/>
              <a:cs typeface="+mn-cs"/>
            </a:endParaRPr>
          </a:p>
          <a:p>
            <a:pPr eaLnBrk="1" fontAlgn="auto" hangingPunct="1">
              <a:spcBef>
                <a:spcPts val="0"/>
              </a:spcBef>
              <a:spcAft>
                <a:spcPts val="0"/>
              </a:spcAft>
            </a:pPr>
            <a:r>
              <a:rPr lang="en-US" sz="2000" dirty="0" smtClean="0">
                <a:solidFill>
                  <a:prstClr val="black"/>
                </a:solidFill>
                <a:latin typeface="Calibri" panose="020F0502020204030204"/>
                <a:ea typeface="+mn-ea"/>
                <a:cs typeface="+mn-cs"/>
              </a:rPr>
              <a:t>CSUCI</a:t>
            </a:r>
          </a:p>
          <a:p>
            <a:pPr eaLnBrk="1" fontAlgn="auto" hangingPunct="1">
              <a:spcBef>
                <a:spcPts val="0"/>
              </a:spcBef>
              <a:spcAft>
                <a:spcPts val="0"/>
              </a:spcAft>
            </a:pPr>
            <a:endParaRPr lang="en-US" sz="2000" dirty="0">
              <a:solidFill>
                <a:prstClr val="black"/>
              </a:solidFill>
              <a:latin typeface="Calibri" panose="020F0502020204030204"/>
              <a:ea typeface="+mn-ea"/>
              <a:cs typeface="+mn-cs"/>
            </a:endParaRPr>
          </a:p>
          <a:p>
            <a:pPr eaLnBrk="1" fontAlgn="auto" hangingPunct="1">
              <a:spcBef>
                <a:spcPts val="0"/>
              </a:spcBef>
              <a:spcAft>
                <a:spcPts val="0"/>
              </a:spcAft>
            </a:pPr>
            <a:r>
              <a:rPr lang="en-US" sz="2000" dirty="0" smtClean="0">
                <a:solidFill>
                  <a:prstClr val="black"/>
                </a:solidFill>
                <a:latin typeface="Calibri" panose="020F0502020204030204"/>
                <a:ea typeface="+mn-ea"/>
                <a:cs typeface="+mn-cs"/>
              </a:rPr>
              <a:t>VCOE</a:t>
            </a:r>
            <a:endParaRPr lang="en-US" sz="2000" dirty="0">
              <a:solidFill>
                <a:prstClr val="black"/>
              </a:solidFill>
              <a:latin typeface="Calibri" panose="020F0502020204030204"/>
              <a:ea typeface="+mn-ea"/>
              <a:cs typeface="+mn-cs"/>
            </a:endParaRPr>
          </a:p>
        </p:txBody>
      </p:sp>
      <p:sp>
        <p:nvSpPr>
          <p:cNvPr id="28" name="TextBox 27"/>
          <p:cNvSpPr txBox="1"/>
          <p:nvPr/>
        </p:nvSpPr>
        <p:spPr>
          <a:xfrm>
            <a:off x="3039533" y="2358172"/>
            <a:ext cx="2388026" cy="1015663"/>
          </a:xfrm>
          <a:prstGeom prst="rect">
            <a:avLst/>
          </a:prstGeom>
          <a:noFill/>
        </p:spPr>
        <p:txBody>
          <a:bodyPr wrap="none" rtlCol="0">
            <a:spAutoFit/>
          </a:bodyPr>
          <a:lstStyle/>
          <a:p>
            <a:pPr eaLnBrk="1" fontAlgn="auto" hangingPunct="1">
              <a:spcBef>
                <a:spcPts val="0"/>
              </a:spcBef>
              <a:spcAft>
                <a:spcPts val="0"/>
              </a:spcAft>
            </a:pPr>
            <a:r>
              <a:rPr lang="en-US" sz="2000" dirty="0" smtClean="0">
                <a:solidFill>
                  <a:prstClr val="black"/>
                </a:solidFill>
                <a:latin typeface="Calibri" panose="020F0502020204030204"/>
                <a:ea typeface="+mn-ea"/>
                <a:cs typeface="+mn-cs"/>
              </a:rPr>
              <a:t>IEEE Members</a:t>
            </a:r>
          </a:p>
          <a:p>
            <a:pPr eaLnBrk="1" fontAlgn="auto" hangingPunct="1">
              <a:spcBef>
                <a:spcPts val="0"/>
              </a:spcBef>
              <a:spcAft>
                <a:spcPts val="0"/>
              </a:spcAft>
            </a:pPr>
            <a:r>
              <a:rPr lang="en-US" sz="2000" dirty="0" smtClean="0">
                <a:solidFill>
                  <a:prstClr val="black"/>
                </a:solidFill>
                <a:latin typeface="Calibri" panose="020F0502020204030204"/>
                <a:ea typeface="+mn-ea"/>
                <a:cs typeface="+mn-cs"/>
              </a:rPr>
              <a:t>High School Students</a:t>
            </a:r>
          </a:p>
          <a:p>
            <a:pPr eaLnBrk="1" fontAlgn="auto" hangingPunct="1">
              <a:spcBef>
                <a:spcPts val="0"/>
              </a:spcBef>
              <a:spcAft>
                <a:spcPts val="0"/>
              </a:spcAft>
            </a:pPr>
            <a:r>
              <a:rPr lang="en-US" sz="2000" dirty="0" smtClean="0">
                <a:solidFill>
                  <a:prstClr val="black"/>
                </a:solidFill>
                <a:latin typeface="Calibri" panose="020F0502020204030204"/>
                <a:ea typeface="+mn-ea"/>
                <a:cs typeface="+mn-cs"/>
              </a:rPr>
              <a:t>College Students</a:t>
            </a:r>
            <a:endParaRPr lang="en-US" sz="2000" dirty="0">
              <a:solidFill>
                <a:prstClr val="black"/>
              </a:solidFill>
              <a:latin typeface="Calibri" panose="020F0502020204030204"/>
              <a:ea typeface="+mn-ea"/>
              <a:cs typeface="+mn-cs"/>
            </a:endParaRPr>
          </a:p>
        </p:txBody>
      </p:sp>
      <p:sp>
        <p:nvSpPr>
          <p:cNvPr id="29" name="TextBox 28"/>
          <p:cNvSpPr txBox="1"/>
          <p:nvPr/>
        </p:nvSpPr>
        <p:spPr>
          <a:xfrm>
            <a:off x="5780262" y="2358172"/>
            <a:ext cx="1746312" cy="1015663"/>
          </a:xfrm>
          <a:prstGeom prst="rect">
            <a:avLst/>
          </a:prstGeom>
          <a:noFill/>
        </p:spPr>
        <p:txBody>
          <a:bodyPr wrap="none" rtlCol="0">
            <a:spAutoFit/>
          </a:bodyPr>
          <a:lstStyle/>
          <a:p>
            <a:pPr eaLnBrk="1" fontAlgn="auto" hangingPunct="1">
              <a:spcBef>
                <a:spcPts val="0"/>
              </a:spcBef>
              <a:spcAft>
                <a:spcPts val="0"/>
              </a:spcAft>
            </a:pPr>
            <a:r>
              <a:rPr lang="en-US" sz="2000" dirty="0" smtClean="0">
                <a:solidFill>
                  <a:prstClr val="black"/>
                </a:solidFill>
                <a:latin typeface="Calibri" panose="020F0502020204030204"/>
                <a:ea typeface="+mn-ea"/>
                <a:cs typeface="+mn-cs"/>
              </a:rPr>
              <a:t>Food Pantry</a:t>
            </a:r>
          </a:p>
          <a:p>
            <a:pPr eaLnBrk="1" fontAlgn="auto" hangingPunct="1">
              <a:spcBef>
                <a:spcPts val="0"/>
              </a:spcBef>
              <a:spcAft>
                <a:spcPts val="0"/>
              </a:spcAft>
            </a:pPr>
            <a:endParaRPr lang="en-US" sz="2000" dirty="0">
              <a:solidFill>
                <a:prstClr val="black"/>
              </a:solidFill>
              <a:latin typeface="Calibri" panose="020F0502020204030204"/>
              <a:ea typeface="+mn-ea"/>
              <a:cs typeface="+mn-cs"/>
            </a:endParaRPr>
          </a:p>
          <a:p>
            <a:pPr eaLnBrk="1" fontAlgn="auto" hangingPunct="1">
              <a:spcBef>
                <a:spcPts val="0"/>
              </a:spcBef>
              <a:spcAft>
                <a:spcPts val="0"/>
              </a:spcAft>
            </a:pPr>
            <a:r>
              <a:rPr lang="en-US" sz="2000" dirty="0" smtClean="0">
                <a:solidFill>
                  <a:prstClr val="black"/>
                </a:solidFill>
                <a:latin typeface="Calibri" panose="020F0502020204030204"/>
                <a:ea typeface="+mn-ea"/>
                <a:cs typeface="+mn-cs"/>
              </a:rPr>
              <a:t>Salvation Army</a:t>
            </a:r>
            <a:endParaRPr lang="en-US" sz="2000" dirty="0">
              <a:solidFill>
                <a:prstClr val="black"/>
              </a:solidFill>
              <a:latin typeface="Calibri" panose="020F0502020204030204"/>
              <a:ea typeface="+mn-ea"/>
              <a:cs typeface="+mn-cs"/>
            </a:endParaRPr>
          </a:p>
        </p:txBody>
      </p:sp>
      <p:sp>
        <p:nvSpPr>
          <p:cNvPr id="31" name="TextBox 30"/>
          <p:cNvSpPr txBox="1"/>
          <p:nvPr/>
        </p:nvSpPr>
        <p:spPr>
          <a:xfrm>
            <a:off x="133513" y="1766028"/>
            <a:ext cx="713657" cy="461665"/>
          </a:xfrm>
          <a:prstGeom prst="rect">
            <a:avLst/>
          </a:prstGeom>
          <a:noFill/>
        </p:spPr>
        <p:txBody>
          <a:bodyPr wrap="none" rtlCol="0">
            <a:spAutoFit/>
          </a:bodyPr>
          <a:lstStyle/>
          <a:p>
            <a:pPr eaLnBrk="1" fontAlgn="auto" hangingPunct="1">
              <a:spcBef>
                <a:spcPts val="0"/>
              </a:spcBef>
              <a:spcAft>
                <a:spcPts val="0"/>
              </a:spcAft>
            </a:pPr>
            <a:r>
              <a:rPr lang="en-US" dirty="0" smtClean="0">
                <a:solidFill>
                  <a:srgbClr val="297FD5">
                    <a:lumMod val="75000"/>
                  </a:srgbClr>
                </a:solidFill>
                <a:latin typeface="Calibri" panose="020F0502020204030204"/>
                <a:ea typeface="+mn-ea"/>
                <a:cs typeface="+mn-cs"/>
              </a:rPr>
              <a:t>IEEE</a:t>
            </a:r>
            <a:endParaRPr lang="en-US" dirty="0">
              <a:solidFill>
                <a:srgbClr val="297FD5">
                  <a:lumMod val="75000"/>
                </a:srgbClr>
              </a:solidFill>
              <a:latin typeface="Calibri" panose="020F0502020204030204"/>
              <a:ea typeface="+mn-ea"/>
              <a:cs typeface="+mn-cs"/>
            </a:endParaRPr>
          </a:p>
        </p:txBody>
      </p:sp>
      <p:sp>
        <p:nvSpPr>
          <p:cNvPr id="32" name="TextBox 31"/>
          <p:cNvSpPr txBox="1"/>
          <p:nvPr/>
        </p:nvSpPr>
        <p:spPr>
          <a:xfrm>
            <a:off x="133513" y="2358172"/>
            <a:ext cx="820802" cy="3785652"/>
          </a:xfrm>
          <a:prstGeom prst="rect">
            <a:avLst/>
          </a:prstGeom>
          <a:noFill/>
        </p:spPr>
        <p:txBody>
          <a:bodyPr wrap="none" rtlCol="0">
            <a:spAutoFit/>
          </a:bodyPr>
          <a:lstStyle/>
          <a:p>
            <a:pPr eaLnBrk="1" fontAlgn="auto" hangingPunct="1">
              <a:spcBef>
                <a:spcPts val="0"/>
              </a:spcBef>
              <a:spcAft>
                <a:spcPts val="0"/>
              </a:spcAft>
            </a:pPr>
            <a:r>
              <a:rPr lang="en-US" sz="2000" dirty="0" smtClean="0">
                <a:solidFill>
                  <a:prstClr val="black"/>
                </a:solidFill>
                <a:latin typeface="Calibri" panose="020F0502020204030204"/>
                <a:ea typeface="+mn-ea"/>
                <a:cs typeface="+mn-cs"/>
              </a:rPr>
              <a:t>R6</a:t>
            </a:r>
          </a:p>
          <a:p>
            <a:pPr eaLnBrk="1" fontAlgn="auto" hangingPunct="1">
              <a:spcBef>
                <a:spcPts val="0"/>
              </a:spcBef>
              <a:spcAft>
                <a:spcPts val="0"/>
              </a:spcAft>
            </a:pPr>
            <a:endParaRPr lang="en-US" sz="2000" dirty="0">
              <a:solidFill>
                <a:prstClr val="black"/>
              </a:solidFill>
              <a:latin typeface="Calibri" panose="020F0502020204030204"/>
              <a:ea typeface="+mn-ea"/>
              <a:cs typeface="+mn-cs"/>
            </a:endParaRPr>
          </a:p>
          <a:p>
            <a:pPr eaLnBrk="1" fontAlgn="auto" hangingPunct="1">
              <a:spcBef>
                <a:spcPts val="0"/>
              </a:spcBef>
              <a:spcAft>
                <a:spcPts val="0"/>
              </a:spcAft>
            </a:pPr>
            <a:r>
              <a:rPr lang="en-US" sz="2000" dirty="0" smtClean="0">
                <a:solidFill>
                  <a:prstClr val="black"/>
                </a:solidFill>
                <a:latin typeface="Calibri" panose="020F0502020204030204"/>
                <a:ea typeface="+mn-ea"/>
                <a:cs typeface="+mn-cs"/>
              </a:rPr>
              <a:t>LMAG</a:t>
            </a:r>
          </a:p>
          <a:p>
            <a:pPr eaLnBrk="1" fontAlgn="auto" hangingPunct="1">
              <a:spcBef>
                <a:spcPts val="0"/>
              </a:spcBef>
              <a:spcAft>
                <a:spcPts val="0"/>
              </a:spcAft>
            </a:pPr>
            <a:endParaRPr lang="en-US" sz="2000" dirty="0">
              <a:solidFill>
                <a:prstClr val="black"/>
              </a:solidFill>
              <a:latin typeface="Calibri" panose="020F0502020204030204"/>
              <a:ea typeface="+mn-ea"/>
              <a:cs typeface="+mn-cs"/>
            </a:endParaRPr>
          </a:p>
          <a:p>
            <a:pPr eaLnBrk="1" fontAlgn="auto" hangingPunct="1">
              <a:spcBef>
                <a:spcPts val="0"/>
              </a:spcBef>
              <a:spcAft>
                <a:spcPts val="0"/>
              </a:spcAft>
            </a:pPr>
            <a:r>
              <a:rPr lang="en-US" sz="2000" dirty="0" smtClean="0">
                <a:solidFill>
                  <a:prstClr val="black"/>
                </a:solidFill>
                <a:latin typeface="Calibri" panose="020F0502020204030204"/>
                <a:ea typeface="+mn-ea"/>
                <a:cs typeface="+mn-cs"/>
              </a:rPr>
              <a:t>EMBS</a:t>
            </a:r>
          </a:p>
          <a:p>
            <a:pPr eaLnBrk="1" fontAlgn="auto" hangingPunct="1">
              <a:spcBef>
                <a:spcPts val="0"/>
              </a:spcBef>
              <a:spcAft>
                <a:spcPts val="0"/>
              </a:spcAft>
            </a:pPr>
            <a:endParaRPr lang="en-US" sz="2000" dirty="0">
              <a:solidFill>
                <a:prstClr val="black"/>
              </a:solidFill>
              <a:latin typeface="Calibri" panose="020F0502020204030204"/>
              <a:ea typeface="+mn-ea"/>
              <a:cs typeface="+mn-cs"/>
            </a:endParaRPr>
          </a:p>
          <a:p>
            <a:pPr eaLnBrk="1" fontAlgn="auto" hangingPunct="1">
              <a:spcBef>
                <a:spcPts val="0"/>
              </a:spcBef>
              <a:spcAft>
                <a:spcPts val="0"/>
              </a:spcAft>
            </a:pPr>
            <a:r>
              <a:rPr lang="en-US" sz="2000" dirty="0" smtClean="0">
                <a:solidFill>
                  <a:prstClr val="black"/>
                </a:solidFill>
                <a:latin typeface="Calibri" panose="020F0502020204030204"/>
                <a:ea typeface="+mn-ea"/>
                <a:cs typeface="+mn-cs"/>
              </a:rPr>
              <a:t>IAS</a:t>
            </a:r>
          </a:p>
          <a:p>
            <a:pPr eaLnBrk="1" fontAlgn="auto" hangingPunct="1">
              <a:spcBef>
                <a:spcPts val="0"/>
              </a:spcBef>
              <a:spcAft>
                <a:spcPts val="0"/>
              </a:spcAft>
            </a:pPr>
            <a:endParaRPr lang="en-US" sz="2000" dirty="0">
              <a:solidFill>
                <a:prstClr val="black"/>
              </a:solidFill>
              <a:latin typeface="Calibri" panose="020F0502020204030204"/>
              <a:ea typeface="+mn-ea"/>
              <a:cs typeface="+mn-cs"/>
            </a:endParaRPr>
          </a:p>
          <a:p>
            <a:pPr eaLnBrk="1" fontAlgn="auto" hangingPunct="1">
              <a:spcBef>
                <a:spcPts val="0"/>
              </a:spcBef>
              <a:spcAft>
                <a:spcPts val="0"/>
              </a:spcAft>
            </a:pPr>
            <a:r>
              <a:rPr lang="en-US" sz="2000" dirty="0" smtClean="0">
                <a:solidFill>
                  <a:prstClr val="black"/>
                </a:solidFill>
                <a:latin typeface="Calibri" panose="020F0502020204030204"/>
                <a:ea typeface="+mn-ea"/>
                <a:cs typeface="+mn-cs"/>
              </a:rPr>
              <a:t>IEEE</a:t>
            </a:r>
          </a:p>
          <a:p>
            <a:pPr eaLnBrk="1" fontAlgn="auto" hangingPunct="1">
              <a:spcBef>
                <a:spcPts val="0"/>
              </a:spcBef>
              <a:spcAft>
                <a:spcPts val="0"/>
              </a:spcAft>
            </a:pPr>
            <a:r>
              <a:rPr lang="en-US" sz="2000" dirty="0" smtClean="0">
                <a:solidFill>
                  <a:prstClr val="black"/>
                </a:solidFill>
                <a:latin typeface="Calibri" panose="020F0502020204030204"/>
                <a:ea typeface="+mn-ea"/>
                <a:cs typeface="+mn-cs"/>
              </a:rPr>
              <a:t>Pre-U</a:t>
            </a:r>
          </a:p>
          <a:p>
            <a:pPr eaLnBrk="1" fontAlgn="auto" hangingPunct="1">
              <a:spcBef>
                <a:spcPts val="0"/>
              </a:spcBef>
              <a:spcAft>
                <a:spcPts val="0"/>
              </a:spcAft>
            </a:pPr>
            <a:endParaRPr lang="en-US" sz="2000" dirty="0">
              <a:solidFill>
                <a:prstClr val="black"/>
              </a:solidFill>
              <a:latin typeface="Calibri" panose="020F0502020204030204"/>
              <a:ea typeface="+mn-ea"/>
              <a:cs typeface="+mn-cs"/>
            </a:endParaRPr>
          </a:p>
          <a:p>
            <a:pPr eaLnBrk="1" fontAlgn="auto" hangingPunct="1">
              <a:spcBef>
                <a:spcPts val="0"/>
              </a:spcBef>
              <a:spcAft>
                <a:spcPts val="0"/>
              </a:spcAft>
            </a:pPr>
            <a:endParaRPr lang="en-US" sz="2000" dirty="0">
              <a:solidFill>
                <a:prstClr val="black"/>
              </a:solidFill>
              <a:latin typeface="Calibri" panose="020F0502020204030204"/>
              <a:ea typeface="+mn-ea"/>
              <a:cs typeface="+mn-cs"/>
            </a:endParaRPr>
          </a:p>
        </p:txBody>
      </p:sp>
      <p:cxnSp>
        <p:nvCxnSpPr>
          <p:cNvPr id="37" name="Straight Connector 36"/>
          <p:cNvCxnSpPr/>
          <p:nvPr/>
        </p:nvCxnSpPr>
        <p:spPr>
          <a:xfrm>
            <a:off x="1066800" y="2286000"/>
            <a:ext cx="0" cy="441960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p:nvCxnSpPr>
        <p:spPr>
          <a:xfrm>
            <a:off x="2735506" y="2286000"/>
            <a:ext cx="0" cy="441960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a:off x="5671464" y="2269167"/>
            <a:ext cx="0" cy="4436433"/>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
        <p:nvSpPr>
          <p:cNvPr id="16" name="TextBox 15"/>
          <p:cNvSpPr txBox="1"/>
          <p:nvPr/>
        </p:nvSpPr>
        <p:spPr>
          <a:xfrm>
            <a:off x="5792416" y="3705409"/>
            <a:ext cx="1315938" cy="461665"/>
          </a:xfrm>
          <a:prstGeom prst="rect">
            <a:avLst/>
          </a:prstGeom>
          <a:noFill/>
        </p:spPr>
        <p:txBody>
          <a:bodyPr wrap="none" rtlCol="0">
            <a:spAutoFit/>
          </a:bodyPr>
          <a:lstStyle/>
          <a:p>
            <a:pPr eaLnBrk="1" fontAlgn="auto" hangingPunct="1">
              <a:spcBef>
                <a:spcPts val="0"/>
              </a:spcBef>
              <a:spcAft>
                <a:spcPts val="0"/>
              </a:spcAft>
            </a:pPr>
            <a:r>
              <a:rPr lang="en-US" dirty="0" smtClean="0">
                <a:solidFill>
                  <a:srgbClr val="297FD5">
                    <a:lumMod val="75000"/>
                  </a:srgbClr>
                </a:solidFill>
                <a:latin typeface="Calibri" panose="020F0502020204030204"/>
                <a:ea typeface="+mn-ea"/>
                <a:cs typeface="+mn-cs"/>
              </a:rPr>
              <a:t>Sponsors</a:t>
            </a:r>
            <a:endParaRPr lang="en-US" dirty="0">
              <a:solidFill>
                <a:srgbClr val="297FD5">
                  <a:lumMod val="75000"/>
                </a:srgbClr>
              </a:solidFill>
              <a:latin typeface="Calibri" panose="020F0502020204030204"/>
              <a:ea typeface="+mn-ea"/>
              <a:cs typeface="+mn-cs"/>
            </a:endParaRPr>
          </a:p>
        </p:txBody>
      </p:sp>
      <p:sp>
        <p:nvSpPr>
          <p:cNvPr id="17" name="TextBox 16"/>
          <p:cNvSpPr txBox="1"/>
          <p:nvPr/>
        </p:nvSpPr>
        <p:spPr>
          <a:xfrm>
            <a:off x="5792416" y="4133303"/>
            <a:ext cx="3275384" cy="2554545"/>
          </a:xfrm>
          <a:prstGeom prst="rect">
            <a:avLst/>
          </a:prstGeom>
          <a:noFill/>
        </p:spPr>
        <p:txBody>
          <a:bodyPr wrap="none" rtlCol="0">
            <a:spAutoFit/>
          </a:bodyPr>
          <a:lstStyle/>
          <a:p>
            <a:pPr eaLnBrk="1" fontAlgn="auto" hangingPunct="1">
              <a:spcBef>
                <a:spcPts val="0"/>
              </a:spcBef>
              <a:spcAft>
                <a:spcPts val="0"/>
              </a:spcAft>
            </a:pPr>
            <a:r>
              <a:rPr lang="en-US" sz="2000" dirty="0" smtClean="0">
                <a:solidFill>
                  <a:prstClr val="black"/>
                </a:solidFill>
                <a:latin typeface="Calibri" panose="020F0502020204030204"/>
                <a:ea typeface="+mn-ea"/>
                <a:cs typeface="+mn-cs"/>
              </a:rPr>
              <a:t>Advanced Personnel Profiles</a:t>
            </a:r>
          </a:p>
          <a:p>
            <a:pPr eaLnBrk="1" fontAlgn="auto" hangingPunct="1">
              <a:spcBef>
                <a:spcPts val="0"/>
              </a:spcBef>
              <a:spcAft>
                <a:spcPts val="0"/>
              </a:spcAft>
            </a:pPr>
            <a:r>
              <a:rPr lang="en-US" sz="2000" dirty="0" smtClean="0">
                <a:solidFill>
                  <a:prstClr val="black"/>
                </a:solidFill>
                <a:latin typeface="Calibri" panose="020F0502020204030204"/>
                <a:ea typeface="+mn-ea"/>
                <a:cs typeface="+mn-cs"/>
              </a:rPr>
              <a:t>California Lutheran University</a:t>
            </a:r>
          </a:p>
          <a:p>
            <a:pPr eaLnBrk="1" fontAlgn="auto" hangingPunct="1">
              <a:spcBef>
                <a:spcPts val="0"/>
              </a:spcBef>
              <a:spcAft>
                <a:spcPts val="0"/>
              </a:spcAft>
            </a:pPr>
            <a:r>
              <a:rPr lang="en-US" sz="2000" dirty="0" smtClean="0">
                <a:solidFill>
                  <a:prstClr val="black"/>
                </a:solidFill>
                <a:latin typeface="Calibri" panose="020F0502020204030204"/>
                <a:ea typeface="+mn-ea"/>
                <a:cs typeface="+mn-cs"/>
              </a:rPr>
              <a:t>Ciao Wireless</a:t>
            </a:r>
          </a:p>
          <a:p>
            <a:pPr eaLnBrk="1" fontAlgn="auto" hangingPunct="1">
              <a:spcBef>
                <a:spcPts val="0"/>
              </a:spcBef>
              <a:spcAft>
                <a:spcPts val="0"/>
              </a:spcAft>
            </a:pPr>
            <a:r>
              <a:rPr lang="en-US" sz="2000" dirty="0" smtClean="0">
                <a:solidFill>
                  <a:prstClr val="black"/>
                </a:solidFill>
                <a:latin typeface="Calibri" panose="020F0502020204030204"/>
                <a:ea typeface="+mn-ea"/>
                <a:cs typeface="+mn-cs"/>
              </a:rPr>
              <a:t>Farmers Insurance</a:t>
            </a:r>
          </a:p>
          <a:p>
            <a:pPr eaLnBrk="1" fontAlgn="auto" hangingPunct="1">
              <a:spcBef>
                <a:spcPts val="0"/>
              </a:spcBef>
              <a:spcAft>
                <a:spcPts val="0"/>
              </a:spcAft>
            </a:pPr>
            <a:r>
              <a:rPr lang="en-US" sz="2000" dirty="0" smtClean="0">
                <a:solidFill>
                  <a:prstClr val="black"/>
                </a:solidFill>
                <a:latin typeface="Calibri" panose="020F0502020204030204"/>
                <a:ea typeface="+mn-ea"/>
                <a:cs typeface="+mn-cs"/>
              </a:rPr>
              <a:t>Integrity Staffing</a:t>
            </a:r>
          </a:p>
          <a:p>
            <a:pPr eaLnBrk="1" fontAlgn="auto" hangingPunct="1">
              <a:spcBef>
                <a:spcPts val="0"/>
              </a:spcBef>
              <a:spcAft>
                <a:spcPts val="0"/>
              </a:spcAft>
            </a:pPr>
            <a:r>
              <a:rPr lang="en-US" sz="2000" dirty="0" smtClean="0">
                <a:solidFill>
                  <a:prstClr val="black"/>
                </a:solidFill>
                <a:latin typeface="Calibri" panose="020F0502020204030204"/>
                <a:ea typeface="+mn-ea"/>
                <a:cs typeface="+mn-cs"/>
              </a:rPr>
              <a:t>Login Associates</a:t>
            </a:r>
          </a:p>
          <a:p>
            <a:pPr eaLnBrk="1" fontAlgn="auto" hangingPunct="1">
              <a:spcBef>
                <a:spcPts val="0"/>
              </a:spcBef>
              <a:spcAft>
                <a:spcPts val="0"/>
              </a:spcAft>
            </a:pPr>
            <a:r>
              <a:rPr lang="en-US" sz="2000" dirty="0" err="1" smtClean="0">
                <a:solidFill>
                  <a:prstClr val="black"/>
                </a:solidFill>
                <a:latin typeface="Calibri" panose="020F0502020204030204"/>
                <a:ea typeface="+mn-ea"/>
                <a:cs typeface="+mn-cs"/>
              </a:rPr>
              <a:t>MicroJoining</a:t>
            </a:r>
            <a:endParaRPr lang="en-US" sz="2000" dirty="0" smtClean="0">
              <a:solidFill>
                <a:prstClr val="black"/>
              </a:solidFill>
              <a:latin typeface="Calibri" panose="020F0502020204030204"/>
              <a:ea typeface="+mn-ea"/>
              <a:cs typeface="+mn-cs"/>
            </a:endParaRPr>
          </a:p>
          <a:p>
            <a:pPr eaLnBrk="1" fontAlgn="auto" hangingPunct="1">
              <a:spcBef>
                <a:spcPts val="0"/>
              </a:spcBef>
              <a:spcAft>
                <a:spcPts val="0"/>
              </a:spcAft>
            </a:pPr>
            <a:r>
              <a:rPr lang="en-US" sz="2000" dirty="0" err="1" smtClean="0">
                <a:solidFill>
                  <a:prstClr val="black"/>
                </a:solidFill>
                <a:latin typeface="Calibri" panose="020F0502020204030204"/>
                <a:ea typeface="+mn-ea"/>
                <a:cs typeface="+mn-cs"/>
              </a:rPr>
              <a:t>Syntesis</a:t>
            </a:r>
            <a:r>
              <a:rPr lang="en-US" sz="2000" dirty="0" smtClean="0">
                <a:solidFill>
                  <a:prstClr val="black"/>
                </a:solidFill>
                <a:latin typeface="Calibri" panose="020F0502020204030204"/>
                <a:ea typeface="+mn-ea"/>
                <a:cs typeface="+mn-cs"/>
              </a:rPr>
              <a:t> Global</a:t>
            </a:r>
            <a:endParaRPr lang="en-US" sz="2000" dirty="0">
              <a:solidFill>
                <a:prstClr val="black"/>
              </a:solidFill>
              <a:latin typeface="Calibri" panose="020F0502020204030204"/>
              <a:ea typeface="+mn-ea"/>
              <a:cs typeface="+mn-cs"/>
            </a:endParaRPr>
          </a:p>
        </p:txBody>
      </p:sp>
    </p:spTree>
    <p:extLst>
      <p:ext uri="{BB962C8B-B14F-4D97-AF65-F5344CB8AC3E}">
        <p14:creationId xmlns:p14="http://schemas.microsoft.com/office/powerpoint/2010/main" val="1830234853"/>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solidFill>
                  <a:schemeClr val="accent3">
                    <a:lumMod val="75000"/>
                  </a:schemeClr>
                </a:solidFill>
                <a:latin typeface="Impact" panose="020B0806030902050204" pitchFamily="34" charset="0"/>
              </a:rPr>
              <a:t>Changes 2014 </a:t>
            </a:r>
            <a:r>
              <a:rPr lang="en-US" dirty="0" smtClean="0">
                <a:solidFill>
                  <a:schemeClr val="accent3">
                    <a:lumMod val="75000"/>
                  </a:schemeClr>
                </a:solidFill>
                <a:latin typeface="Impact" panose="020B0806030902050204" pitchFamily="34" charset="0"/>
                <a:sym typeface="Wingdings" panose="05000000000000000000" pitchFamily="2" charset="2"/>
              </a:rPr>
              <a:t> 2015</a:t>
            </a:r>
            <a:endParaRPr lang="en-US" dirty="0">
              <a:solidFill>
                <a:schemeClr val="accent3">
                  <a:lumMod val="75000"/>
                </a:schemeClr>
              </a:solidFill>
              <a:latin typeface="Impact" panose="020B0806030902050204" pitchFamily="34" charset="0"/>
            </a:endParaRPr>
          </a:p>
        </p:txBody>
      </p:sp>
      <p:sp>
        <p:nvSpPr>
          <p:cNvPr id="3" name="TextBox 2"/>
          <p:cNvSpPr txBox="1"/>
          <p:nvPr/>
        </p:nvSpPr>
        <p:spPr>
          <a:xfrm>
            <a:off x="310941" y="1549398"/>
            <a:ext cx="8762270" cy="4893647"/>
          </a:xfrm>
          <a:prstGeom prst="rect">
            <a:avLst/>
          </a:prstGeom>
          <a:noFill/>
        </p:spPr>
        <p:txBody>
          <a:bodyPr wrap="none" rtlCol="0">
            <a:spAutoFit/>
          </a:bodyPr>
          <a:lstStyle/>
          <a:p>
            <a:pPr eaLnBrk="1" fontAlgn="auto" hangingPunct="1">
              <a:spcBef>
                <a:spcPts val="0"/>
              </a:spcBef>
              <a:spcAft>
                <a:spcPts val="0"/>
              </a:spcAft>
            </a:pPr>
            <a:r>
              <a:rPr lang="en-US" u="sng" dirty="0" err="1" smtClean="0">
                <a:solidFill>
                  <a:srgbClr val="297FD5">
                    <a:lumMod val="75000"/>
                  </a:srgbClr>
                </a:solidFill>
                <a:latin typeface="Calibri" panose="020F0502020204030204"/>
                <a:ea typeface="+mn-ea"/>
                <a:cs typeface="+mn-cs"/>
              </a:rPr>
              <a:t>Microvolunteerism</a:t>
            </a:r>
            <a:r>
              <a:rPr lang="en-US" u="sng" dirty="0" smtClean="0">
                <a:solidFill>
                  <a:srgbClr val="297FD5">
                    <a:lumMod val="75000"/>
                  </a:srgbClr>
                </a:solidFill>
                <a:latin typeface="Calibri" panose="020F0502020204030204"/>
                <a:ea typeface="+mn-ea"/>
                <a:cs typeface="+mn-cs"/>
              </a:rPr>
              <a:t> </a:t>
            </a:r>
            <a:r>
              <a:rPr lang="en-US" sz="2000" dirty="0" smtClean="0">
                <a:solidFill>
                  <a:prstClr val="black"/>
                </a:solidFill>
                <a:latin typeface="Calibri" panose="020F0502020204030204"/>
                <a:ea typeface="+mn-ea"/>
                <a:cs typeface="+mn-cs"/>
                <a:sym typeface="Wingdings" panose="05000000000000000000" pitchFamily="2" charset="2"/>
              </a:rPr>
              <a:t> More volunteers recruited</a:t>
            </a:r>
            <a:endParaRPr lang="en-US" sz="2000" dirty="0" smtClean="0">
              <a:solidFill>
                <a:prstClr val="black"/>
              </a:solidFill>
              <a:latin typeface="Calibri" panose="020F0502020204030204"/>
              <a:ea typeface="+mn-ea"/>
              <a:cs typeface="+mn-cs"/>
            </a:endParaRPr>
          </a:p>
          <a:p>
            <a:pPr eaLnBrk="1" fontAlgn="auto" hangingPunct="1">
              <a:spcBef>
                <a:spcPts val="0"/>
              </a:spcBef>
              <a:spcAft>
                <a:spcPts val="0"/>
              </a:spcAft>
            </a:pPr>
            <a:r>
              <a:rPr lang="en-US" sz="2000" dirty="0" smtClean="0">
                <a:solidFill>
                  <a:prstClr val="black"/>
                </a:solidFill>
                <a:latin typeface="Calibri" panose="020F0502020204030204"/>
                <a:ea typeface="+mn-ea"/>
                <a:cs typeface="+mn-cs"/>
              </a:rPr>
              <a:t>	Website(6 people)</a:t>
            </a:r>
          </a:p>
          <a:p>
            <a:pPr eaLnBrk="1" fontAlgn="auto" hangingPunct="1">
              <a:spcBef>
                <a:spcPts val="0"/>
              </a:spcBef>
              <a:spcAft>
                <a:spcPts val="0"/>
              </a:spcAft>
            </a:pPr>
            <a:r>
              <a:rPr lang="en-US" sz="2000" dirty="0">
                <a:solidFill>
                  <a:prstClr val="black"/>
                </a:solidFill>
                <a:latin typeface="Calibri" panose="020F0502020204030204"/>
                <a:ea typeface="+mn-ea"/>
                <a:cs typeface="+mn-cs"/>
              </a:rPr>
              <a:t>	</a:t>
            </a:r>
            <a:r>
              <a:rPr lang="en-US" sz="2000" dirty="0" smtClean="0">
                <a:solidFill>
                  <a:prstClr val="black"/>
                </a:solidFill>
                <a:latin typeface="Calibri" panose="020F0502020204030204"/>
                <a:ea typeface="+mn-ea"/>
                <a:cs typeface="+mn-cs"/>
              </a:rPr>
              <a:t>Building teams of 8 officers per chapter</a:t>
            </a:r>
          </a:p>
          <a:p>
            <a:pPr eaLnBrk="1" fontAlgn="auto" hangingPunct="1">
              <a:spcBef>
                <a:spcPts val="0"/>
              </a:spcBef>
              <a:spcAft>
                <a:spcPts val="0"/>
              </a:spcAft>
            </a:pPr>
            <a:endParaRPr lang="en-US" sz="2000" dirty="0">
              <a:solidFill>
                <a:prstClr val="black"/>
              </a:solidFill>
              <a:latin typeface="Calibri" panose="020F0502020204030204"/>
              <a:ea typeface="+mn-ea"/>
              <a:cs typeface="+mn-cs"/>
            </a:endParaRPr>
          </a:p>
          <a:p>
            <a:pPr eaLnBrk="1" fontAlgn="auto" hangingPunct="1">
              <a:spcBef>
                <a:spcPts val="0"/>
              </a:spcBef>
              <a:spcAft>
                <a:spcPts val="0"/>
              </a:spcAft>
            </a:pPr>
            <a:r>
              <a:rPr lang="en-US" u="sng" dirty="0" smtClean="0">
                <a:solidFill>
                  <a:srgbClr val="297FD5">
                    <a:lumMod val="75000"/>
                  </a:srgbClr>
                </a:solidFill>
                <a:latin typeface="Calibri" panose="020F0502020204030204"/>
                <a:ea typeface="+mn-ea"/>
                <a:cs typeface="+mn-cs"/>
              </a:rPr>
              <a:t>Empowerment</a:t>
            </a:r>
          </a:p>
          <a:p>
            <a:pPr eaLnBrk="1" fontAlgn="auto" hangingPunct="1">
              <a:spcBef>
                <a:spcPts val="0"/>
              </a:spcBef>
              <a:spcAft>
                <a:spcPts val="0"/>
              </a:spcAft>
            </a:pPr>
            <a:r>
              <a:rPr lang="en-US" sz="2000" dirty="0">
                <a:solidFill>
                  <a:prstClr val="black"/>
                </a:solidFill>
                <a:latin typeface="Calibri" panose="020F0502020204030204"/>
                <a:ea typeface="+mn-ea"/>
                <a:cs typeface="+mn-cs"/>
              </a:rPr>
              <a:t>	</a:t>
            </a:r>
            <a:r>
              <a:rPr lang="en-US" sz="2000" dirty="0" smtClean="0">
                <a:solidFill>
                  <a:prstClr val="black"/>
                </a:solidFill>
                <a:latin typeface="Calibri" panose="020F0502020204030204"/>
                <a:ea typeface="+mn-ea"/>
                <a:cs typeface="+mn-cs"/>
              </a:rPr>
              <a:t>2015 Plan defined in January</a:t>
            </a:r>
          </a:p>
          <a:p>
            <a:pPr eaLnBrk="1" fontAlgn="auto" hangingPunct="1">
              <a:spcBef>
                <a:spcPts val="0"/>
              </a:spcBef>
              <a:spcAft>
                <a:spcPts val="0"/>
              </a:spcAft>
            </a:pPr>
            <a:r>
              <a:rPr lang="en-US" sz="2000" dirty="0">
                <a:solidFill>
                  <a:prstClr val="black"/>
                </a:solidFill>
                <a:latin typeface="Calibri" panose="020F0502020204030204"/>
                <a:ea typeface="+mn-ea"/>
                <a:cs typeface="+mn-cs"/>
              </a:rPr>
              <a:t>	</a:t>
            </a:r>
            <a:r>
              <a:rPr lang="en-US" sz="2000" dirty="0" smtClean="0">
                <a:solidFill>
                  <a:prstClr val="black"/>
                </a:solidFill>
                <a:latin typeface="Calibri" panose="020F0502020204030204"/>
                <a:ea typeface="+mn-ea"/>
                <a:cs typeface="+mn-cs"/>
              </a:rPr>
              <a:t>Budget: Upfront allocations</a:t>
            </a:r>
          </a:p>
          <a:p>
            <a:pPr eaLnBrk="1" fontAlgn="auto" hangingPunct="1">
              <a:spcBef>
                <a:spcPts val="0"/>
              </a:spcBef>
              <a:spcAft>
                <a:spcPts val="0"/>
              </a:spcAft>
            </a:pPr>
            <a:r>
              <a:rPr lang="en-US" sz="2000" dirty="0">
                <a:solidFill>
                  <a:prstClr val="black"/>
                </a:solidFill>
                <a:latin typeface="Calibri" panose="020F0502020204030204"/>
                <a:ea typeface="+mn-ea"/>
                <a:cs typeface="+mn-cs"/>
              </a:rPr>
              <a:t>	</a:t>
            </a:r>
            <a:r>
              <a:rPr lang="en-US" sz="2000" dirty="0" smtClean="0">
                <a:solidFill>
                  <a:prstClr val="black"/>
                </a:solidFill>
                <a:latin typeface="Calibri" panose="020F0502020204030204"/>
                <a:ea typeface="+mn-ea"/>
                <a:cs typeface="+mn-cs"/>
              </a:rPr>
              <a:t>All groups support each other</a:t>
            </a:r>
          </a:p>
          <a:p>
            <a:pPr eaLnBrk="1" fontAlgn="auto" hangingPunct="1">
              <a:spcBef>
                <a:spcPts val="0"/>
              </a:spcBef>
              <a:spcAft>
                <a:spcPts val="0"/>
              </a:spcAft>
            </a:pPr>
            <a:r>
              <a:rPr lang="en-US" sz="2000" dirty="0">
                <a:solidFill>
                  <a:prstClr val="black"/>
                </a:solidFill>
                <a:latin typeface="Calibri" panose="020F0502020204030204"/>
                <a:ea typeface="+mn-ea"/>
                <a:cs typeface="+mn-cs"/>
              </a:rPr>
              <a:t>	</a:t>
            </a:r>
            <a:r>
              <a:rPr lang="en-US" sz="2000" dirty="0" smtClean="0">
                <a:solidFill>
                  <a:prstClr val="black"/>
                </a:solidFill>
                <a:latin typeface="Calibri" panose="020F0502020204030204"/>
                <a:ea typeface="+mn-ea"/>
                <a:cs typeface="+mn-cs"/>
              </a:rPr>
              <a:t>Advisory Board– Great guidance to solve specific targeted areas	</a:t>
            </a:r>
          </a:p>
          <a:p>
            <a:pPr eaLnBrk="1" fontAlgn="auto" hangingPunct="1">
              <a:spcBef>
                <a:spcPts val="0"/>
              </a:spcBef>
              <a:spcAft>
                <a:spcPts val="0"/>
              </a:spcAft>
            </a:pPr>
            <a:endParaRPr lang="en-US" sz="2000" dirty="0" smtClean="0">
              <a:solidFill>
                <a:prstClr val="black"/>
              </a:solidFill>
              <a:latin typeface="Calibri" panose="020F0502020204030204"/>
              <a:ea typeface="+mn-ea"/>
              <a:cs typeface="+mn-cs"/>
            </a:endParaRPr>
          </a:p>
          <a:p>
            <a:pPr eaLnBrk="1" fontAlgn="auto" hangingPunct="1">
              <a:spcBef>
                <a:spcPts val="0"/>
              </a:spcBef>
              <a:spcAft>
                <a:spcPts val="0"/>
              </a:spcAft>
            </a:pPr>
            <a:r>
              <a:rPr lang="en-US" u="sng" dirty="0" smtClean="0">
                <a:solidFill>
                  <a:srgbClr val="297FD5">
                    <a:lumMod val="75000"/>
                  </a:srgbClr>
                </a:solidFill>
                <a:latin typeface="Calibri" panose="020F0502020204030204"/>
                <a:ea typeface="+mn-ea"/>
                <a:cs typeface="+mn-cs"/>
              </a:rPr>
              <a:t>Amplification of Impact</a:t>
            </a:r>
          </a:p>
          <a:p>
            <a:pPr eaLnBrk="1" fontAlgn="auto" hangingPunct="1">
              <a:spcBef>
                <a:spcPts val="0"/>
              </a:spcBef>
              <a:spcAft>
                <a:spcPts val="0"/>
              </a:spcAft>
            </a:pPr>
            <a:r>
              <a:rPr lang="en-US" sz="2000" dirty="0">
                <a:solidFill>
                  <a:prstClr val="black"/>
                </a:solidFill>
                <a:latin typeface="Calibri" panose="020F0502020204030204"/>
                <a:ea typeface="+mn-ea"/>
                <a:cs typeface="+mn-cs"/>
              </a:rPr>
              <a:t>	</a:t>
            </a:r>
            <a:r>
              <a:rPr lang="en-US" sz="2000" dirty="0" smtClean="0">
                <a:solidFill>
                  <a:prstClr val="black"/>
                </a:solidFill>
                <a:latin typeface="Calibri" panose="020F0502020204030204"/>
                <a:ea typeface="+mn-ea"/>
                <a:cs typeface="+mn-cs"/>
              </a:rPr>
              <a:t>Focus on the Member</a:t>
            </a:r>
          </a:p>
          <a:p>
            <a:pPr eaLnBrk="1" fontAlgn="auto" hangingPunct="1">
              <a:spcBef>
                <a:spcPts val="0"/>
              </a:spcBef>
              <a:spcAft>
                <a:spcPts val="0"/>
              </a:spcAft>
            </a:pPr>
            <a:r>
              <a:rPr lang="en-US" sz="2000" dirty="0">
                <a:solidFill>
                  <a:prstClr val="black"/>
                </a:solidFill>
                <a:latin typeface="Calibri" panose="020F0502020204030204"/>
                <a:ea typeface="+mn-ea"/>
                <a:cs typeface="+mn-cs"/>
              </a:rPr>
              <a:t>	</a:t>
            </a:r>
            <a:r>
              <a:rPr lang="en-US" sz="2000" dirty="0" smtClean="0">
                <a:solidFill>
                  <a:prstClr val="black"/>
                </a:solidFill>
                <a:latin typeface="Calibri" panose="020F0502020204030204"/>
                <a:ea typeface="+mn-ea"/>
                <a:cs typeface="+mn-cs"/>
              </a:rPr>
              <a:t>Collaborations with other organizations</a:t>
            </a:r>
            <a:endParaRPr lang="en-US" sz="2000" dirty="0">
              <a:solidFill>
                <a:prstClr val="black"/>
              </a:solidFill>
              <a:latin typeface="Calibri" panose="020F0502020204030204"/>
              <a:ea typeface="+mn-ea"/>
              <a:cs typeface="+mn-cs"/>
            </a:endParaRPr>
          </a:p>
          <a:p>
            <a:pPr eaLnBrk="1" fontAlgn="auto" hangingPunct="1">
              <a:spcBef>
                <a:spcPts val="0"/>
              </a:spcBef>
              <a:spcAft>
                <a:spcPts val="0"/>
              </a:spcAft>
            </a:pPr>
            <a:r>
              <a:rPr lang="en-US" sz="2000" dirty="0" smtClean="0">
                <a:solidFill>
                  <a:prstClr val="black"/>
                </a:solidFill>
                <a:latin typeface="Calibri" panose="020F0502020204030204"/>
                <a:ea typeface="+mn-ea"/>
                <a:cs typeface="+mn-cs"/>
              </a:rPr>
              <a:t>	Charitable outlet added to events</a:t>
            </a:r>
          </a:p>
          <a:p>
            <a:pPr eaLnBrk="1" fontAlgn="auto" hangingPunct="1">
              <a:spcBef>
                <a:spcPts val="0"/>
              </a:spcBef>
              <a:spcAft>
                <a:spcPts val="0"/>
              </a:spcAft>
            </a:pPr>
            <a:endParaRPr lang="en-US" sz="2000" dirty="0">
              <a:solidFill>
                <a:prstClr val="black"/>
              </a:solidFill>
              <a:latin typeface="Calibri" panose="020F0502020204030204"/>
              <a:ea typeface="+mn-ea"/>
              <a:cs typeface="+mn-cs"/>
            </a:endParaRPr>
          </a:p>
        </p:txBody>
      </p:sp>
    </p:spTree>
    <p:extLst>
      <p:ext uri="{BB962C8B-B14F-4D97-AF65-F5344CB8AC3E}">
        <p14:creationId xmlns:p14="http://schemas.microsoft.com/office/powerpoint/2010/main" val="828827407"/>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49" y="365126"/>
            <a:ext cx="8269817" cy="1325563"/>
          </a:xfrm>
        </p:spPr>
        <p:txBody>
          <a:bodyPr>
            <a:normAutofit/>
          </a:bodyPr>
          <a:lstStyle/>
          <a:p>
            <a:pPr algn="ctr"/>
            <a:r>
              <a:rPr lang="en-US" dirty="0" smtClean="0">
                <a:solidFill>
                  <a:schemeClr val="accent2">
                    <a:lumMod val="75000"/>
                  </a:schemeClr>
                </a:solidFill>
                <a:latin typeface="Impact" panose="020B0806030902050204" pitchFamily="34" charset="0"/>
              </a:rPr>
              <a:t>Upcoming Large Section Event</a:t>
            </a:r>
            <a:br>
              <a:rPr lang="en-US" dirty="0" smtClean="0">
                <a:solidFill>
                  <a:schemeClr val="accent2">
                    <a:lumMod val="75000"/>
                  </a:schemeClr>
                </a:solidFill>
                <a:latin typeface="Impact" panose="020B0806030902050204" pitchFamily="34" charset="0"/>
              </a:rPr>
            </a:br>
            <a:r>
              <a:rPr lang="en-US" dirty="0" smtClean="0"/>
              <a:t>Mixer July 22</a:t>
            </a:r>
            <a:r>
              <a:rPr lang="en-US" baseline="30000" dirty="0" smtClean="0"/>
              <a:t>nd</a:t>
            </a:r>
            <a:r>
              <a:rPr lang="en-US" dirty="0" smtClean="0"/>
              <a:t> </a:t>
            </a:r>
            <a:endParaRPr lang="en-US" dirty="0"/>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2672609"/>
            <a:ext cx="9144000" cy="3663315"/>
          </a:xfrm>
          <a:prstGeom prst="rect">
            <a:avLst/>
          </a:prstGeom>
        </p:spPr>
      </p:pic>
      <p:sp>
        <p:nvSpPr>
          <p:cNvPr id="4" name="TextBox 3"/>
          <p:cNvSpPr txBox="1"/>
          <p:nvPr/>
        </p:nvSpPr>
        <p:spPr>
          <a:xfrm>
            <a:off x="248680" y="1854650"/>
            <a:ext cx="7804829" cy="523220"/>
          </a:xfrm>
          <a:prstGeom prst="rect">
            <a:avLst/>
          </a:prstGeom>
          <a:noFill/>
        </p:spPr>
        <p:txBody>
          <a:bodyPr wrap="none" rtlCol="0">
            <a:spAutoFit/>
          </a:bodyPr>
          <a:lstStyle/>
          <a:p>
            <a:pPr eaLnBrk="1" fontAlgn="auto" hangingPunct="1">
              <a:spcBef>
                <a:spcPts val="0"/>
              </a:spcBef>
              <a:spcAft>
                <a:spcPts val="0"/>
              </a:spcAft>
            </a:pPr>
            <a:r>
              <a:rPr lang="en-US" sz="2800" b="1" dirty="0" smtClean="0">
                <a:solidFill>
                  <a:srgbClr val="297FD5">
                    <a:lumMod val="75000"/>
                  </a:srgbClr>
                </a:solidFill>
                <a:latin typeface="Calibri" panose="020F0502020204030204"/>
                <a:ea typeface="+mn-ea"/>
                <a:cs typeface="+mn-cs"/>
              </a:rPr>
              <a:t>Around The Earth: From 60 Days To 60 Milliseconds</a:t>
            </a:r>
            <a:endParaRPr lang="en-US" sz="2800" b="1" dirty="0">
              <a:solidFill>
                <a:srgbClr val="297FD5">
                  <a:lumMod val="75000"/>
                </a:srgbClr>
              </a:solidFill>
              <a:latin typeface="Calibri" panose="020F0502020204030204"/>
              <a:ea typeface="+mn-ea"/>
              <a:cs typeface="+mn-cs"/>
            </a:endParaRPr>
          </a:p>
        </p:txBody>
      </p:sp>
    </p:spTree>
    <p:extLst>
      <p:ext uri="{BB962C8B-B14F-4D97-AF65-F5344CB8AC3E}">
        <p14:creationId xmlns:p14="http://schemas.microsoft.com/office/powerpoint/2010/main" val="800605478"/>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dirty="0">
                <a:solidFill>
                  <a:schemeClr val="accent2">
                    <a:lumMod val="75000"/>
                  </a:schemeClr>
                </a:solidFill>
                <a:latin typeface="Impact" panose="020B0806030902050204" pitchFamily="34" charset="0"/>
              </a:rPr>
              <a:t>Upcoming Large Section </a:t>
            </a:r>
            <a:r>
              <a:rPr lang="en-US" dirty="0" smtClean="0">
                <a:solidFill>
                  <a:schemeClr val="accent2">
                    <a:lumMod val="75000"/>
                  </a:schemeClr>
                </a:solidFill>
                <a:latin typeface="Impact" panose="020B0806030902050204" pitchFamily="34" charset="0"/>
              </a:rPr>
              <a:t>Event</a:t>
            </a:r>
            <a:r>
              <a:rPr lang="en-US" dirty="0" smtClean="0"/>
              <a:t/>
            </a:r>
            <a:br>
              <a:rPr lang="en-US" dirty="0" smtClean="0"/>
            </a:br>
            <a:r>
              <a:rPr lang="en-US" dirty="0" smtClean="0"/>
              <a:t>Sep 19</a:t>
            </a:r>
            <a:r>
              <a:rPr lang="en-US" baseline="30000" dirty="0" smtClean="0"/>
              <a:t>th</a:t>
            </a:r>
            <a:r>
              <a:rPr lang="en-US" dirty="0" smtClean="0"/>
              <a:t> (</a:t>
            </a:r>
            <a:r>
              <a:rPr lang="en-US" i="1" dirty="0" smtClean="0"/>
              <a:t>tentative</a:t>
            </a:r>
            <a:r>
              <a:rPr lang="en-US" dirty="0" smtClean="0"/>
              <a:t>)</a:t>
            </a:r>
            <a:endParaRPr lang="en-US" dirty="0"/>
          </a:p>
        </p:txBody>
      </p:sp>
      <p:sp>
        <p:nvSpPr>
          <p:cNvPr id="4" name="TextBox 3"/>
          <p:cNvSpPr txBox="1"/>
          <p:nvPr/>
        </p:nvSpPr>
        <p:spPr>
          <a:xfrm>
            <a:off x="247649" y="1891254"/>
            <a:ext cx="7110473" cy="461665"/>
          </a:xfrm>
          <a:prstGeom prst="rect">
            <a:avLst/>
          </a:prstGeom>
          <a:noFill/>
        </p:spPr>
        <p:txBody>
          <a:bodyPr wrap="none" rtlCol="0">
            <a:spAutoFit/>
          </a:bodyPr>
          <a:lstStyle/>
          <a:p>
            <a:pPr eaLnBrk="1" fontAlgn="auto" hangingPunct="1">
              <a:spcBef>
                <a:spcPts val="0"/>
              </a:spcBef>
              <a:spcAft>
                <a:spcPts val="0"/>
              </a:spcAft>
            </a:pPr>
            <a:r>
              <a:rPr lang="en-US" b="1" dirty="0" smtClean="0">
                <a:solidFill>
                  <a:srgbClr val="297FD5">
                    <a:lumMod val="75000"/>
                  </a:srgbClr>
                </a:solidFill>
                <a:latin typeface="Calibri" panose="020F0502020204030204"/>
                <a:ea typeface="+mn-ea"/>
                <a:cs typeface="+mn-cs"/>
              </a:rPr>
              <a:t>Introduction to Engineering for Girls ½ Day Workshops</a:t>
            </a:r>
            <a:endParaRPr lang="en-US" b="1" dirty="0">
              <a:solidFill>
                <a:srgbClr val="297FD5">
                  <a:lumMod val="75000"/>
                </a:srgbClr>
              </a:solidFill>
              <a:latin typeface="Calibri" panose="020F0502020204030204"/>
              <a:ea typeface="+mn-ea"/>
              <a:cs typeface="+mn-cs"/>
            </a:endParaRPr>
          </a:p>
        </p:txBody>
      </p:sp>
      <p:pic>
        <p:nvPicPr>
          <p:cNvPr id="1026" name="Picture 2" descr="http://onedublin.files.wordpress.com/2013/01/uc-berkeley-expanding-your-horizons-4.jpg"/>
          <p:cNvPicPr>
            <a:picLocks noChangeAspect="1" noChangeArrowheads="1"/>
          </p:cNvPicPr>
          <p:nvPr/>
        </p:nvPicPr>
        <p:blipFill rotWithShape="1">
          <a:blip r:embed="rId3" cstate="print">
            <a:extLst>
              <a:ext uri="{28A0092B-C50C-407E-A947-70E740481C1C}">
                <a14:useLocalDpi xmlns:a14="http://schemas.microsoft.com/office/drawing/2010/main"/>
              </a:ext>
            </a:extLst>
          </a:blip>
          <a:srcRect r="-2304" b="-22120"/>
          <a:stretch/>
        </p:blipFill>
        <p:spPr bwMode="auto">
          <a:xfrm>
            <a:off x="247649" y="2406363"/>
            <a:ext cx="8648701" cy="523528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5281394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Tonight’s Topics</a:t>
            </a:r>
            <a:endParaRPr lang="en-US" dirty="0"/>
          </a:p>
        </p:txBody>
      </p:sp>
      <p:sp>
        <p:nvSpPr>
          <p:cNvPr id="3" name="Content Placeholder 2"/>
          <p:cNvSpPr>
            <a:spLocks noGrp="1"/>
          </p:cNvSpPr>
          <p:nvPr>
            <p:ph idx="1"/>
          </p:nvPr>
        </p:nvSpPr>
        <p:spPr/>
        <p:txBody>
          <a:bodyPr/>
          <a:lstStyle/>
          <a:p>
            <a:r>
              <a:rPr lang="en-US" sz="2400" b="1" dirty="0"/>
              <a:t>How </a:t>
            </a:r>
            <a:r>
              <a:rPr lang="en-US" sz="2400" b="1" dirty="0" smtClean="0"/>
              <a:t>We </a:t>
            </a:r>
            <a:r>
              <a:rPr lang="en-US" sz="2400" b="1" dirty="0"/>
              <a:t>T</a:t>
            </a:r>
            <a:r>
              <a:rPr lang="en-US" sz="2400" b="1" dirty="0" smtClean="0"/>
              <a:t>ie In </a:t>
            </a:r>
            <a:r>
              <a:rPr lang="en-US" sz="2400" b="1" dirty="0"/>
              <a:t>to the </a:t>
            </a:r>
            <a:r>
              <a:rPr lang="en-US" sz="2400" b="1" dirty="0" smtClean="0"/>
              <a:t>Broader IEEE – Doug </a:t>
            </a:r>
            <a:r>
              <a:rPr lang="en-US" sz="2400" b="1" dirty="0" err="1" smtClean="0"/>
              <a:t>Askegard</a:t>
            </a:r>
            <a:endParaRPr lang="en-US" sz="2400" b="1" dirty="0" smtClean="0"/>
          </a:p>
          <a:p>
            <a:r>
              <a:rPr lang="en-US" sz="2400" dirty="0" smtClean="0"/>
              <a:t>Section Summary</a:t>
            </a:r>
            <a:endParaRPr lang="en-US" sz="2400" dirty="0"/>
          </a:p>
          <a:p>
            <a:r>
              <a:rPr lang="en-US" sz="2400" dirty="0" smtClean="0"/>
              <a:t>The Section Web Site</a:t>
            </a:r>
          </a:p>
          <a:p>
            <a:r>
              <a:rPr lang="en-US" sz="2400" dirty="0" smtClean="0"/>
              <a:t>Best Practices</a:t>
            </a:r>
          </a:p>
          <a:p>
            <a:r>
              <a:rPr lang="en-US" sz="2400" dirty="0" smtClean="0"/>
              <a:t>Volunteers</a:t>
            </a:r>
          </a:p>
          <a:p>
            <a:r>
              <a:rPr lang="en-US" sz="2400" dirty="0" smtClean="0"/>
              <a:t>Fundraising</a:t>
            </a:r>
          </a:p>
          <a:p>
            <a:r>
              <a:rPr lang="en-US" sz="2400" dirty="0" smtClean="0"/>
              <a:t>Logistics</a:t>
            </a:r>
            <a:endParaRPr lang="en-US" sz="2400" dirty="0"/>
          </a:p>
          <a:p>
            <a:endParaRPr lang="en-US" sz="2400" dirty="0" smtClean="0"/>
          </a:p>
          <a:p>
            <a:r>
              <a:rPr lang="en-US" sz="2400" dirty="0" smtClean="0"/>
              <a:t>For Further Information</a:t>
            </a:r>
            <a:endParaRPr lang="en-US" sz="2400" dirty="0"/>
          </a:p>
        </p:txBody>
      </p:sp>
      <p:sp>
        <p:nvSpPr>
          <p:cNvPr id="4" name="Slide Number Placeholder 3"/>
          <p:cNvSpPr>
            <a:spLocks noGrp="1"/>
          </p:cNvSpPr>
          <p:nvPr>
            <p:ph type="sldNum" sz="quarter" idx="10"/>
          </p:nvPr>
        </p:nvSpPr>
        <p:spPr/>
        <p:txBody>
          <a:bodyPr/>
          <a:lstStyle/>
          <a:p>
            <a:fld id="{063AACE8-2A35-EA46-B676-30EB8C2EF0F2}" type="slidenum">
              <a:rPr lang="en-US" smtClean="0"/>
              <a:pPr/>
              <a:t>4</a:t>
            </a:fld>
            <a:endParaRPr lang="en-US"/>
          </a:p>
        </p:txBody>
      </p:sp>
    </p:spTree>
    <p:extLst>
      <p:ext uri="{BB962C8B-B14F-4D97-AF65-F5344CB8AC3E}">
        <p14:creationId xmlns:p14="http://schemas.microsoft.com/office/powerpoint/2010/main" val="312660465"/>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dirty="0">
                <a:solidFill>
                  <a:schemeClr val="accent2">
                    <a:lumMod val="75000"/>
                  </a:schemeClr>
                </a:solidFill>
                <a:latin typeface="Impact" panose="020B0806030902050204" pitchFamily="34" charset="0"/>
              </a:rPr>
              <a:t>Upcoming Large Section </a:t>
            </a:r>
            <a:r>
              <a:rPr lang="en-US" dirty="0" smtClean="0">
                <a:solidFill>
                  <a:schemeClr val="accent2">
                    <a:lumMod val="75000"/>
                  </a:schemeClr>
                </a:solidFill>
                <a:latin typeface="Impact" panose="020B0806030902050204" pitchFamily="34" charset="0"/>
              </a:rPr>
              <a:t>Event</a:t>
            </a:r>
            <a:r>
              <a:rPr lang="en-US" dirty="0" smtClean="0"/>
              <a:t/>
            </a:r>
            <a:br>
              <a:rPr lang="en-US" dirty="0" smtClean="0"/>
            </a:br>
            <a:r>
              <a:rPr lang="en-US" dirty="0" smtClean="0"/>
              <a:t>Sep 24 or Oct 22 – Fall Event</a:t>
            </a:r>
            <a:endParaRPr lang="en-US" dirty="0"/>
          </a:p>
        </p:txBody>
      </p:sp>
      <p:sp>
        <p:nvSpPr>
          <p:cNvPr id="4" name="TextBox 3"/>
          <p:cNvSpPr txBox="1"/>
          <p:nvPr/>
        </p:nvSpPr>
        <p:spPr>
          <a:xfrm>
            <a:off x="518582" y="1786916"/>
            <a:ext cx="7733079" cy="523220"/>
          </a:xfrm>
          <a:prstGeom prst="rect">
            <a:avLst/>
          </a:prstGeom>
          <a:noFill/>
        </p:spPr>
        <p:txBody>
          <a:bodyPr wrap="none" rtlCol="0">
            <a:spAutoFit/>
          </a:bodyPr>
          <a:lstStyle/>
          <a:p>
            <a:pPr eaLnBrk="1" fontAlgn="auto" hangingPunct="1">
              <a:spcBef>
                <a:spcPts val="0"/>
              </a:spcBef>
              <a:spcAft>
                <a:spcPts val="0"/>
              </a:spcAft>
            </a:pPr>
            <a:r>
              <a:rPr lang="en-US" sz="2800" dirty="0" smtClean="0">
                <a:solidFill>
                  <a:srgbClr val="297FD5">
                    <a:lumMod val="75000"/>
                  </a:srgbClr>
                </a:solidFill>
                <a:latin typeface="Calibri" panose="020F0502020204030204"/>
                <a:ea typeface="+mn-ea"/>
                <a:cs typeface="+mn-cs"/>
              </a:rPr>
              <a:t>The Hitchhiker’s Guide To New Technology Frontiers</a:t>
            </a:r>
            <a:endParaRPr lang="en-US" sz="2800" b="1" dirty="0">
              <a:solidFill>
                <a:srgbClr val="297FD5">
                  <a:lumMod val="75000"/>
                </a:srgbClr>
              </a:solidFill>
              <a:latin typeface="Calibri" panose="020F0502020204030204"/>
              <a:ea typeface="+mn-ea"/>
              <a:cs typeface="+mn-cs"/>
            </a:endParaRPr>
          </a:p>
        </p:txBody>
      </p:sp>
      <p:pic>
        <p:nvPicPr>
          <p:cNvPr id="3" name="Picture 2"/>
          <p:cNvPicPr>
            <a:picLocks noChangeAspect="1"/>
          </p:cNvPicPr>
          <p:nvPr/>
        </p:nvPicPr>
        <p:blipFill rotWithShape="1">
          <a:blip r:embed="rId3">
            <a:extLst>
              <a:ext uri="{28A0092B-C50C-407E-A947-70E740481C1C}">
                <a14:useLocalDpi xmlns:a14="http://schemas.microsoft.com/office/drawing/2010/main" val="0"/>
              </a:ext>
            </a:extLst>
          </a:blip>
          <a:srcRect t="14190" b="12806"/>
          <a:stretch/>
        </p:blipFill>
        <p:spPr>
          <a:xfrm>
            <a:off x="0" y="2406363"/>
            <a:ext cx="9144000" cy="4172237"/>
          </a:xfrm>
          <a:prstGeom prst="rect">
            <a:avLst/>
          </a:prstGeom>
        </p:spPr>
      </p:pic>
    </p:spTree>
    <p:extLst>
      <p:ext uri="{BB962C8B-B14F-4D97-AF65-F5344CB8AC3E}">
        <p14:creationId xmlns:p14="http://schemas.microsoft.com/office/powerpoint/2010/main" val="670561184"/>
      </p:ext>
    </p:extLst>
  </p:cSld>
  <p:clrMapOvr>
    <a:masterClrMapping/>
  </p:clrMapOvr>
  <p:timing>
    <p:tnLst>
      <p:par>
        <p:cTn xmlns:p14="http://schemas.microsoft.com/office/powerpoint/2010/mai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solidFill>
                  <a:schemeClr val="accent3">
                    <a:lumMod val="75000"/>
                  </a:schemeClr>
                </a:solidFill>
                <a:latin typeface="Impact" panose="020B0806030902050204" pitchFamily="34" charset="0"/>
              </a:rPr>
              <a:t>Outreach Activities</a:t>
            </a:r>
            <a:endParaRPr lang="en-US" dirty="0">
              <a:solidFill>
                <a:schemeClr val="accent3">
                  <a:lumMod val="75000"/>
                </a:schemeClr>
              </a:solidFill>
              <a:latin typeface="Impact" panose="020B0806030902050204" pitchFamily="34" charset="0"/>
            </a:endParaRPr>
          </a:p>
        </p:txBody>
      </p:sp>
      <p:sp>
        <p:nvSpPr>
          <p:cNvPr id="3" name="Content Placeholder 2"/>
          <p:cNvSpPr>
            <a:spLocks noGrp="1"/>
          </p:cNvSpPr>
          <p:nvPr>
            <p:ph idx="1"/>
          </p:nvPr>
        </p:nvSpPr>
        <p:spPr>
          <a:xfrm>
            <a:off x="628650" y="1690689"/>
            <a:ext cx="7886700" cy="4351338"/>
          </a:xfrm>
        </p:spPr>
        <p:txBody>
          <a:bodyPr>
            <a:normAutofit/>
          </a:bodyPr>
          <a:lstStyle/>
          <a:p>
            <a:r>
              <a:rPr lang="en-US" dirty="0" smtClean="0"/>
              <a:t>Pre-University</a:t>
            </a:r>
          </a:p>
          <a:p>
            <a:r>
              <a:rPr lang="en-US" dirty="0" smtClean="0"/>
              <a:t>University</a:t>
            </a:r>
          </a:p>
          <a:p>
            <a:r>
              <a:rPr lang="en-US" dirty="0" smtClean="0"/>
              <a:t>Industry Relations</a:t>
            </a:r>
          </a:p>
          <a:p>
            <a:r>
              <a:rPr lang="en-US" dirty="0" smtClean="0"/>
              <a:t>Mentor Program</a:t>
            </a:r>
          </a:p>
          <a:p>
            <a:r>
              <a:rPr lang="en-US" dirty="0" smtClean="0"/>
              <a:t>Young Professionals</a:t>
            </a:r>
          </a:p>
          <a:p>
            <a:r>
              <a:rPr lang="en-US" dirty="0" smtClean="0"/>
              <a:t>Professional Transition</a:t>
            </a:r>
          </a:p>
          <a:p>
            <a:r>
              <a:rPr lang="en-US" dirty="0" smtClean="0"/>
              <a:t>Networking - Mixers</a:t>
            </a:r>
          </a:p>
          <a:p>
            <a:pPr lvl="1"/>
            <a:endParaRPr lang="en-US" dirty="0" smtClean="0"/>
          </a:p>
          <a:p>
            <a:endParaRPr lang="en-US" dirty="0"/>
          </a:p>
        </p:txBody>
      </p:sp>
    </p:spTree>
    <p:extLst>
      <p:ext uri="{BB962C8B-B14F-4D97-AF65-F5344CB8AC3E}">
        <p14:creationId xmlns:p14="http://schemas.microsoft.com/office/powerpoint/2010/main" val="4125960993"/>
      </p:ext>
    </p:extLst>
  </p:cSld>
  <p:clrMapOvr>
    <a:masterClrMapping/>
  </p:clrMapOvr>
  <p:timing>
    <p:tnLst>
      <p:par>
        <p:cTn xmlns:p14="http://schemas.microsoft.com/office/powerpoint/2010/mai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Tonight’s Topics</a:t>
            </a:r>
            <a:endParaRPr lang="en-US" dirty="0"/>
          </a:p>
        </p:txBody>
      </p:sp>
      <p:sp>
        <p:nvSpPr>
          <p:cNvPr id="3" name="Content Placeholder 2"/>
          <p:cNvSpPr>
            <a:spLocks noGrp="1"/>
          </p:cNvSpPr>
          <p:nvPr>
            <p:ph idx="1"/>
          </p:nvPr>
        </p:nvSpPr>
        <p:spPr/>
        <p:txBody>
          <a:bodyPr/>
          <a:lstStyle/>
          <a:p>
            <a:r>
              <a:rPr lang="en-US" sz="2400" dirty="0"/>
              <a:t>How </a:t>
            </a:r>
            <a:r>
              <a:rPr lang="en-US" sz="2400" dirty="0" smtClean="0"/>
              <a:t>We </a:t>
            </a:r>
            <a:r>
              <a:rPr lang="en-US" sz="2400" dirty="0"/>
              <a:t>T</a:t>
            </a:r>
            <a:r>
              <a:rPr lang="en-US" sz="2400" dirty="0" smtClean="0"/>
              <a:t>ie In </a:t>
            </a:r>
            <a:r>
              <a:rPr lang="en-US" sz="2400" dirty="0"/>
              <a:t>to the </a:t>
            </a:r>
            <a:r>
              <a:rPr lang="en-US" sz="2400" dirty="0" smtClean="0"/>
              <a:t>Broader IEEE</a:t>
            </a:r>
          </a:p>
          <a:p>
            <a:r>
              <a:rPr lang="en-US" sz="2400" dirty="0" smtClean="0"/>
              <a:t>Section Summary</a:t>
            </a:r>
            <a:endParaRPr lang="en-US" sz="2400" dirty="0"/>
          </a:p>
          <a:p>
            <a:r>
              <a:rPr lang="en-US" sz="2400" b="1" dirty="0" smtClean="0"/>
              <a:t>The Section Web Site – Steve Johnson, Deron Johnson</a:t>
            </a:r>
          </a:p>
          <a:p>
            <a:r>
              <a:rPr lang="en-US" sz="2400" dirty="0" smtClean="0"/>
              <a:t>Best Practices</a:t>
            </a:r>
          </a:p>
          <a:p>
            <a:r>
              <a:rPr lang="en-US" sz="2400" dirty="0" smtClean="0"/>
              <a:t>Volunteers</a:t>
            </a:r>
          </a:p>
          <a:p>
            <a:r>
              <a:rPr lang="en-US" sz="2400" dirty="0" smtClean="0"/>
              <a:t>Fundraising</a:t>
            </a:r>
          </a:p>
          <a:p>
            <a:r>
              <a:rPr lang="en-US" sz="2400" dirty="0" smtClean="0"/>
              <a:t>Logistics</a:t>
            </a:r>
            <a:endParaRPr lang="en-US" sz="2400" dirty="0"/>
          </a:p>
          <a:p>
            <a:endParaRPr lang="en-US" sz="2400" dirty="0" smtClean="0"/>
          </a:p>
          <a:p>
            <a:r>
              <a:rPr lang="en-US" sz="2400" dirty="0" smtClean="0"/>
              <a:t>For Further Information</a:t>
            </a:r>
            <a:endParaRPr lang="en-US" sz="2400" dirty="0"/>
          </a:p>
        </p:txBody>
      </p:sp>
      <p:sp>
        <p:nvSpPr>
          <p:cNvPr id="4" name="Slide Number Placeholder 3"/>
          <p:cNvSpPr>
            <a:spLocks noGrp="1"/>
          </p:cNvSpPr>
          <p:nvPr>
            <p:ph type="sldNum" sz="quarter" idx="10"/>
          </p:nvPr>
        </p:nvSpPr>
        <p:spPr/>
        <p:txBody>
          <a:bodyPr/>
          <a:lstStyle/>
          <a:p>
            <a:fld id="{063AACE8-2A35-EA46-B676-30EB8C2EF0F2}" type="slidenum">
              <a:rPr lang="en-US" smtClean="0"/>
              <a:pPr/>
              <a:t>42</a:t>
            </a:fld>
            <a:endParaRPr lang="en-US"/>
          </a:p>
        </p:txBody>
      </p:sp>
    </p:spTree>
    <p:extLst>
      <p:ext uri="{BB962C8B-B14F-4D97-AF65-F5344CB8AC3E}">
        <p14:creationId xmlns:p14="http://schemas.microsoft.com/office/powerpoint/2010/main" val="2105839053"/>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Section Website: </a:t>
            </a:r>
            <a:r>
              <a:rPr lang="en-US" dirty="0" err="1" smtClean="0">
                <a:hlinkClick r:id="rId2"/>
              </a:rPr>
              <a:t>ieee-vb.org</a:t>
            </a:r>
            <a:r>
              <a:rPr lang="en-US" dirty="0" smtClean="0"/>
              <a:t/>
            </a:r>
            <a:br>
              <a:rPr lang="en-US" dirty="0" smtClean="0"/>
            </a:br>
            <a:r>
              <a:rPr lang="en-US" sz="2800" b="0" i="1" dirty="0" smtClean="0"/>
              <a:t>Steve Johnson, </a:t>
            </a:r>
            <a:r>
              <a:rPr lang="en-US" sz="2800" b="0" i="1" dirty="0" err="1" smtClean="0"/>
              <a:t>Deron</a:t>
            </a:r>
            <a:r>
              <a:rPr lang="en-US" sz="2800" b="0" i="1" dirty="0" smtClean="0"/>
              <a:t> Johnson, Team</a:t>
            </a:r>
            <a:endParaRPr lang="en-US" sz="2800" b="0" i="1" dirty="0"/>
          </a:p>
        </p:txBody>
      </p:sp>
      <p:sp>
        <p:nvSpPr>
          <p:cNvPr id="3" name="Content Placeholder 2"/>
          <p:cNvSpPr>
            <a:spLocks noGrp="1"/>
          </p:cNvSpPr>
          <p:nvPr>
            <p:ph idx="1"/>
          </p:nvPr>
        </p:nvSpPr>
        <p:spPr/>
        <p:txBody>
          <a:bodyPr/>
          <a:lstStyle/>
          <a:p>
            <a:r>
              <a:rPr lang="en-US" sz="2400" dirty="0" smtClean="0"/>
              <a:t>The public face of the Section</a:t>
            </a:r>
          </a:p>
          <a:p>
            <a:endParaRPr lang="en-US" sz="2400" dirty="0"/>
          </a:p>
          <a:p>
            <a:r>
              <a:rPr lang="en-US" sz="2400" dirty="0" smtClean="0"/>
              <a:t>Our web team:</a:t>
            </a:r>
          </a:p>
          <a:p>
            <a:pPr lvl="1"/>
            <a:r>
              <a:rPr lang="en-US" sz="2200" dirty="0" smtClean="0"/>
              <a:t>Steve and </a:t>
            </a:r>
            <a:r>
              <a:rPr lang="en-US" sz="2200" dirty="0" err="1" smtClean="0"/>
              <a:t>Deron</a:t>
            </a:r>
            <a:endParaRPr lang="en-US" sz="2200" dirty="0" smtClean="0"/>
          </a:p>
          <a:p>
            <a:pPr lvl="1"/>
            <a:r>
              <a:rPr lang="en-US" sz="2200" dirty="0" smtClean="0"/>
              <a:t>Stephanie </a:t>
            </a:r>
            <a:r>
              <a:rPr lang="en-US" sz="2200" dirty="0" err="1" smtClean="0"/>
              <a:t>Knotts</a:t>
            </a:r>
            <a:r>
              <a:rPr lang="en-US" sz="2200" dirty="0" smtClean="0"/>
              <a:t>, </a:t>
            </a:r>
            <a:r>
              <a:rPr lang="en-US" sz="2200" dirty="0" err="1" smtClean="0"/>
              <a:t>Mrityunjay</a:t>
            </a:r>
            <a:r>
              <a:rPr lang="en-US" sz="2200" dirty="0" smtClean="0"/>
              <a:t> Kumar, </a:t>
            </a:r>
            <a:br>
              <a:rPr lang="en-US" sz="2200" dirty="0" smtClean="0"/>
            </a:br>
            <a:r>
              <a:rPr lang="en-US" sz="2200" dirty="0" smtClean="0"/>
              <a:t>Larry Brown, Rick </a:t>
            </a:r>
            <a:r>
              <a:rPr lang="en-US" sz="2200" dirty="0" err="1" smtClean="0"/>
              <a:t>Poore</a:t>
            </a:r>
            <a:r>
              <a:rPr lang="en-US" sz="2200" dirty="0" smtClean="0"/>
              <a:t>, Ken Dayton</a:t>
            </a:r>
          </a:p>
          <a:p>
            <a:pPr lvl="1"/>
            <a:endParaRPr lang="en-US" sz="2200" dirty="0"/>
          </a:p>
          <a:p>
            <a:r>
              <a:rPr lang="en-US" sz="2400" dirty="0" smtClean="0"/>
              <a:t>Monthly editorial cycle follows newsletter</a:t>
            </a:r>
          </a:p>
          <a:p>
            <a:r>
              <a:rPr lang="en-US" sz="2400" dirty="0" smtClean="0"/>
              <a:t>Ad-hoc notifications</a:t>
            </a:r>
          </a:p>
          <a:p>
            <a:r>
              <a:rPr lang="en-US" sz="2400" dirty="0" smtClean="0"/>
              <a:t>Section, Chapter resources</a:t>
            </a:r>
            <a:endParaRPr lang="en-US" sz="2400" dirty="0"/>
          </a:p>
        </p:txBody>
      </p:sp>
      <p:sp>
        <p:nvSpPr>
          <p:cNvPr id="4" name="Slide Number Placeholder 3"/>
          <p:cNvSpPr>
            <a:spLocks noGrp="1"/>
          </p:cNvSpPr>
          <p:nvPr>
            <p:ph type="sldNum" sz="quarter" idx="10"/>
          </p:nvPr>
        </p:nvSpPr>
        <p:spPr/>
        <p:txBody>
          <a:bodyPr/>
          <a:lstStyle/>
          <a:p>
            <a:fld id="{063AACE8-2A35-EA46-B676-30EB8C2EF0F2}" type="slidenum">
              <a:rPr lang="en-US" smtClean="0"/>
              <a:pPr/>
              <a:t>43</a:t>
            </a:fld>
            <a:endParaRPr lang="en-US"/>
          </a:p>
        </p:txBody>
      </p:sp>
    </p:spTree>
    <p:extLst>
      <p:ext uri="{BB962C8B-B14F-4D97-AF65-F5344CB8AC3E}">
        <p14:creationId xmlns:p14="http://schemas.microsoft.com/office/powerpoint/2010/main" val="3917356032"/>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
        <p:nvSpPr>
          <p:cNvPr id="4" name="Slide Number Placeholder 3"/>
          <p:cNvSpPr>
            <a:spLocks noGrp="1"/>
          </p:cNvSpPr>
          <p:nvPr>
            <p:ph type="sldNum" sz="quarter" idx="10"/>
          </p:nvPr>
        </p:nvSpPr>
        <p:spPr/>
        <p:txBody>
          <a:bodyPr/>
          <a:lstStyle/>
          <a:p>
            <a:fld id="{063AACE8-2A35-EA46-B676-30EB8C2EF0F2}" type="slidenum">
              <a:rPr lang="en-US" smtClean="0"/>
              <a:pPr/>
              <a:t>44</a:t>
            </a:fld>
            <a:endParaRPr lang="en-US"/>
          </a:p>
        </p:txBody>
      </p:sp>
      <p:pic>
        <p:nvPicPr>
          <p:cNvPr id="5" name="Picture 4" descr="Screen Shot 2015-05-14 at 3.12.59 P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05813" y="292496"/>
            <a:ext cx="6214187" cy="6208465"/>
          </a:xfrm>
          <a:prstGeom prst="rect">
            <a:avLst/>
          </a:prstGeom>
        </p:spPr>
      </p:pic>
    </p:spTree>
    <p:extLst>
      <p:ext uri="{BB962C8B-B14F-4D97-AF65-F5344CB8AC3E}">
        <p14:creationId xmlns:p14="http://schemas.microsoft.com/office/powerpoint/2010/main" val="260082215"/>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Tonight’s Topics</a:t>
            </a:r>
            <a:endParaRPr lang="en-US" dirty="0"/>
          </a:p>
        </p:txBody>
      </p:sp>
      <p:sp>
        <p:nvSpPr>
          <p:cNvPr id="3" name="Content Placeholder 2"/>
          <p:cNvSpPr>
            <a:spLocks noGrp="1"/>
          </p:cNvSpPr>
          <p:nvPr>
            <p:ph idx="1"/>
          </p:nvPr>
        </p:nvSpPr>
        <p:spPr/>
        <p:txBody>
          <a:bodyPr/>
          <a:lstStyle/>
          <a:p>
            <a:r>
              <a:rPr lang="en-US" sz="2400" dirty="0"/>
              <a:t>How </a:t>
            </a:r>
            <a:r>
              <a:rPr lang="en-US" sz="2400" dirty="0" smtClean="0"/>
              <a:t>We </a:t>
            </a:r>
            <a:r>
              <a:rPr lang="en-US" sz="2400" dirty="0"/>
              <a:t>T</a:t>
            </a:r>
            <a:r>
              <a:rPr lang="en-US" sz="2400" dirty="0" smtClean="0"/>
              <a:t>ie In </a:t>
            </a:r>
            <a:r>
              <a:rPr lang="en-US" sz="2400" dirty="0"/>
              <a:t>to the </a:t>
            </a:r>
            <a:r>
              <a:rPr lang="en-US" sz="2400" dirty="0" smtClean="0"/>
              <a:t>Broader IEEE</a:t>
            </a:r>
          </a:p>
          <a:p>
            <a:r>
              <a:rPr lang="en-US" sz="2400" dirty="0" smtClean="0"/>
              <a:t>Section Summary</a:t>
            </a:r>
            <a:endParaRPr lang="en-US" sz="2400" dirty="0"/>
          </a:p>
          <a:p>
            <a:r>
              <a:rPr lang="en-US" sz="2400" dirty="0" smtClean="0"/>
              <a:t>The Section Web</a:t>
            </a:r>
          </a:p>
          <a:p>
            <a:r>
              <a:rPr lang="en-US" sz="2400" b="1" dirty="0" smtClean="0"/>
              <a:t>Best Practices – </a:t>
            </a:r>
            <a:r>
              <a:rPr lang="en-US" sz="2400" b="1" dirty="0"/>
              <a:t>Steve </a:t>
            </a:r>
            <a:r>
              <a:rPr lang="en-US" sz="2400" b="1" dirty="0" smtClean="0"/>
              <a:t>Johnson</a:t>
            </a:r>
          </a:p>
          <a:p>
            <a:r>
              <a:rPr lang="en-US" sz="2400" dirty="0" smtClean="0"/>
              <a:t>Volunteers</a:t>
            </a:r>
          </a:p>
          <a:p>
            <a:r>
              <a:rPr lang="en-US" sz="2400" dirty="0" smtClean="0"/>
              <a:t>Fundraising</a:t>
            </a:r>
          </a:p>
          <a:p>
            <a:r>
              <a:rPr lang="en-US" sz="2400" dirty="0" smtClean="0"/>
              <a:t>Logistics</a:t>
            </a:r>
            <a:endParaRPr lang="en-US" sz="2400" dirty="0"/>
          </a:p>
          <a:p>
            <a:endParaRPr lang="en-US" sz="2400" dirty="0" smtClean="0"/>
          </a:p>
          <a:p>
            <a:r>
              <a:rPr lang="en-US" sz="2400" dirty="0" smtClean="0"/>
              <a:t>For Further Information</a:t>
            </a:r>
            <a:endParaRPr lang="en-US" sz="2400" dirty="0"/>
          </a:p>
        </p:txBody>
      </p:sp>
      <p:sp>
        <p:nvSpPr>
          <p:cNvPr id="4" name="Slide Number Placeholder 3"/>
          <p:cNvSpPr>
            <a:spLocks noGrp="1"/>
          </p:cNvSpPr>
          <p:nvPr>
            <p:ph type="sldNum" sz="quarter" idx="10"/>
          </p:nvPr>
        </p:nvSpPr>
        <p:spPr/>
        <p:txBody>
          <a:bodyPr/>
          <a:lstStyle/>
          <a:p>
            <a:fld id="{063AACE8-2A35-EA46-B676-30EB8C2EF0F2}" type="slidenum">
              <a:rPr lang="en-US" smtClean="0"/>
              <a:pPr/>
              <a:t>45</a:t>
            </a:fld>
            <a:endParaRPr lang="en-US"/>
          </a:p>
        </p:txBody>
      </p:sp>
    </p:spTree>
    <p:extLst>
      <p:ext uri="{BB962C8B-B14F-4D97-AF65-F5344CB8AC3E}">
        <p14:creationId xmlns:p14="http://schemas.microsoft.com/office/powerpoint/2010/main" val="2006964797"/>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Best Practices</a:t>
            </a:r>
            <a:endParaRPr lang="en-US" dirty="0"/>
          </a:p>
        </p:txBody>
      </p:sp>
      <p:sp>
        <p:nvSpPr>
          <p:cNvPr id="3" name="Content Placeholder 2"/>
          <p:cNvSpPr>
            <a:spLocks noGrp="1"/>
          </p:cNvSpPr>
          <p:nvPr>
            <p:ph idx="1"/>
          </p:nvPr>
        </p:nvSpPr>
        <p:spPr/>
        <p:txBody>
          <a:bodyPr/>
          <a:lstStyle/>
          <a:p>
            <a:r>
              <a:rPr lang="en-US" dirty="0" smtClean="0"/>
              <a:t>How to build up and lead a chapter</a:t>
            </a:r>
          </a:p>
          <a:p>
            <a:r>
              <a:rPr lang="en-US" dirty="0" smtClean="0"/>
              <a:t>How to find speakers</a:t>
            </a:r>
          </a:p>
          <a:p>
            <a:r>
              <a:rPr lang="en-US" dirty="0" smtClean="0"/>
              <a:t>How to handle speakers</a:t>
            </a:r>
          </a:p>
          <a:p>
            <a:r>
              <a:rPr lang="en-US" dirty="0" smtClean="0"/>
              <a:t>What you should expect of speakers, and what they should expect of you</a:t>
            </a:r>
            <a:endParaRPr lang="en-US" dirty="0"/>
          </a:p>
        </p:txBody>
      </p:sp>
      <p:sp>
        <p:nvSpPr>
          <p:cNvPr id="4" name="Slide Number Placeholder 3"/>
          <p:cNvSpPr>
            <a:spLocks noGrp="1"/>
          </p:cNvSpPr>
          <p:nvPr>
            <p:ph type="sldNum" sz="quarter" idx="10"/>
          </p:nvPr>
        </p:nvSpPr>
        <p:spPr/>
        <p:txBody>
          <a:bodyPr/>
          <a:lstStyle/>
          <a:p>
            <a:fld id="{063AACE8-2A35-EA46-B676-30EB8C2EF0F2}" type="slidenum">
              <a:rPr lang="en-US" smtClean="0"/>
              <a:pPr/>
              <a:t>46</a:t>
            </a:fld>
            <a:endParaRPr lang="en-US"/>
          </a:p>
        </p:txBody>
      </p:sp>
    </p:spTree>
    <p:extLst>
      <p:ext uri="{BB962C8B-B14F-4D97-AF65-F5344CB8AC3E}">
        <p14:creationId xmlns:p14="http://schemas.microsoft.com/office/powerpoint/2010/main" val="4161991710"/>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Building and Leading a Chapter</a:t>
            </a:r>
            <a:endParaRPr lang="en-US" dirty="0"/>
          </a:p>
        </p:txBody>
      </p:sp>
      <p:sp>
        <p:nvSpPr>
          <p:cNvPr id="3" name="Content Placeholder 2"/>
          <p:cNvSpPr>
            <a:spLocks noGrp="1"/>
          </p:cNvSpPr>
          <p:nvPr>
            <p:ph idx="1"/>
          </p:nvPr>
        </p:nvSpPr>
        <p:spPr/>
        <p:txBody>
          <a:bodyPr/>
          <a:lstStyle/>
          <a:p>
            <a:r>
              <a:rPr lang="en-US" sz="2000" dirty="0" smtClean="0"/>
              <a:t>The “checklist process” of starting a chapter is pretty straightforward, but when is the time right to do so?</a:t>
            </a:r>
          </a:p>
          <a:p>
            <a:r>
              <a:rPr lang="en-US" sz="2000" dirty="0" smtClean="0"/>
              <a:t>The IEEE’s process is built around some useful thresholds, such as 12 technical society members in the section, identification of four key officers, etc.  </a:t>
            </a:r>
          </a:p>
          <a:p>
            <a:r>
              <a:rPr lang="en-US" sz="2000" dirty="0" smtClean="0"/>
              <a:t>While you’re meeting the minimum requirements, also take the time to write a two-page “business plan”:</a:t>
            </a:r>
          </a:p>
          <a:p>
            <a:pPr lvl="1"/>
            <a:r>
              <a:rPr lang="en-US" sz="1800" dirty="0" smtClean="0"/>
              <a:t>What will the objectives of the chapter be?</a:t>
            </a:r>
          </a:p>
          <a:p>
            <a:pPr lvl="1"/>
            <a:r>
              <a:rPr lang="en-US" sz="1800" dirty="0" smtClean="0"/>
              <a:t>Who is your target professional audience?  Is it big enough to sustain 2-10 technical meetings a year?</a:t>
            </a:r>
          </a:p>
          <a:p>
            <a:pPr lvl="1"/>
            <a:r>
              <a:rPr lang="en-US" sz="1800" dirty="0" smtClean="0"/>
              <a:t>Plan your first year’s speaker list – contact them for informal acceptance of your invitation.</a:t>
            </a:r>
          </a:p>
          <a:p>
            <a:pPr lvl="1"/>
            <a:r>
              <a:rPr lang="en-US" sz="1800" dirty="0" smtClean="0"/>
              <a:t>Where will you meet?  Is it a free venue?</a:t>
            </a:r>
            <a:endParaRPr lang="en-US" sz="1800" dirty="0"/>
          </a:p>
        </p:txBody>
      </p:sp>
      <p:sp>
        <p:nvSpPr>
          <p:cNvPr id="4" name="Slide Number Placeholder 3"/>
          <p:cNvSpPr>
            <a:spLocks noGrp="1"/>
          </p:cNvSpPr>
          <p:nvPr>
            <p:ph type="sldNum" sz="quarter" idx="10"/>
          </p:nvPr>
        </p:nvSpPr>
        <p:spPr/>
        <p:txBody>
          <a:bodyPr/>
          <a:lstStyle/>
          <a:p>
            <a:fld id="{063AACE8-2A35-EA46-B676-30EB8C2EF0F2}" type="slidenum">
              <a:rPr lang="en-US" smtClean="0"/>
              <a:pPr/>
              <a:t>47</a:t>
            </a:fld>
            <a:endParaRPr lang="en-US"/>
          </a:p>
        </p:txBody>
      </p:sp>
    </p:spTree>
    <p:extLst>
      <p:ext uri="{BB962C8B-B14F-4D97-AF65-F5344CB8AC3E}">
        <p14:creationId xmlns:p14="http://schemas.microsoft.com/office/powerpoint/2010/main" val="1622400422"/>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How to Find Speakers</a:t>
            </a:r>
            <a:endParaRPr lang="en-US" dirty="0"/>
          </a:p>
        </p:txBody>
      </p:sp>
      <p:sp>
        <p:nvSpPr>
          <p:cNvPr id="3" name="Content Placeholder 2"/>
          <p:cNvSpPr>
            <a:spLocks noGrp="1"/>
          </p:cNvSpPr>
          <p:nvPr>
            <p:ph idx="1"/>
          </p:nvPr>
        </p:nvSpPr>
        <p:spPr/>
        <p:txBody>
          <a:bodyPr/>
          <a:lstStyle/>
          <a:p>
            <a:r>
              <a:rPr lang="en-US" sz="2000" dirty="0" smtClean="0"/>
              <a:t>Does your organization (employer, university, etc.) already bring in speakers on a regular basis?  Invite them to speak at an IEEE meeting as well.</a:t>
            </a:r>
          </a:p>
          <a:p>
            <a:r>
              <a:rPr lang="en-US" sz="2000" dirty="0" smtClean="0"/>
              <a:t>Who are your professional contacts?  Your mentors?  Your manager?  Your suppliers or customers?  </a:t>
            </a:r>
            <a:br>
              <a:rPr lang="en-US" sz="2000" dirty="0" smtClean="0"/>
            </a:br>
            <a:r>
              <a:rPr lang="en-US" sz="2000" dirty="0" smtClean="0"/>
              <a:t>Think </a:t>
            </a:r>
            <a:r>
              <a:rPr lang="en-US" sz="2000" b="1" i="1" dirty="0" smtClean="0"/>
              <a:t>LinkedIn!</a:t>
            </a:r>
          </a:p>
          <a:p>
            <a:r>
              <a:rPr lang="en-US" sz="2000" dirty="0" smtClean="0"/>
              <a:t>Ask a colleague if she would like to talk about her work at an IEEE technical meeting.</a:t>
            </a:r>
          </a:p>
          <a:p>
            <a:r>
              <a:rPr lang="en-US" sz="2000" dirty="0" smtClean="0"/>
              <a:t>Contact the Section Chair for SAMIEEE information about Senior / Life / Fellow members in your technical society nearby.  </a:t>
            </a:r>
          </a:p>
          <a:p>
            <a:r>
              <a:rPr lang="en-US" sz="2000" dirty="0" smtClean="0"/>
              <a:t>What intrigues you?  Did you enjoy a magazine or journal article?  A book?  Invite the author.</a:t>
            </a:r>
            <a:endParaRPr lang="en-US" sz="2000" dirty="0"/>
          </a:p>
        </p:txBody>
      </p:sp>
      <p:sp>
        <p:nvSpPr>
          <p:cNvPr id="4" name="Slide Number Placeholder 3"/>
          <p:cNvSpPr>
            <a:spLocks noGrp="1"/>
          </p:cNvSpPr>
          <p:nvPr>
            <p:ph type="sldNum" sz="quarter" idx="10"/>
          </p:nvPr>
        </p:nvSpPr>
        <p:spPr/>
        <p:txBody>
          <a:bodyPr/>
          <a:lstStyle/>
          <a:p>
            <a:fld id="{063AACE8-2A35-EA46-B676-30EB8C2EF0F2}" type="slidenum">
              <a:rPr lang="en-US" smtClean="0"/>
              <a:pPr/>
              <a:t>48</a:t>
            </a:fld>
            <a:endParaRPr lang="en-US"/>
          </a:p>
        </p:txBody>
      </p:sp>
    </p:spTree>
    <p:extLst>
      <p:ext uri="{BB962C8B-B14F-4D97-AF65-F5344CB8AC3E}">
        <p14:creationId xmlns:p14="http://schemas.microsoft.com/office/powerpoint/2010/main" val="3546145340"/>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Use The “Magic Invitation”</a:t>
            </a:r>
            <a:endParaRPr lang="en-US" dirty="0"/>
          </a:p>
        </p:txBody>
      </p:sp>
      <p:sp>
        <p:nvSpPr>
          <p:cNvPr id="3" name="Content Placeholder 2"/>
          <p:cNvSpPr>
            <a:spLocks noGrp="1"/>
          </p:cNvSpPr>
          <p:nvPr>
            <p:ph idx="1"/>
          </p:nvPr>
        </p:nvSpPr>
        <p:spPr>
          <a:xfrm>
            <a:off x="685800" y="1524000"/>
            <a:ext cx="7772400" cy="4572000"/>
          </a:xfrm>
        </p:spPr>
        <p:txBody>
          <a:bodyPr/>
          <a:lstStyle/>
          <a:p>
            <a:pPr marL="0" indent="0">
              <a:buNone/>
            </a:pPr>
            <a:r>
              <a:rPr lang="en-US" sz="1000" dirty="0"/>
              <a:t>Dear Dr. [name of target speaker],</a:t>
            </a:r>
          </a:p>
          <a:p>
            <a:pPr marL="0" indent="0">
              <a:buNone/>
            </a:pPr>
            <a:r>
              <a:rPr lang="en-US" sz="1000" dirty="0" smtClean="0"/>
              <a:t>We would like to invite you to be the</a:t>
            </a:r>
            <a:r>
              <a:rPr lang="en-US" sz="1000" dirty="0"/>
              <a:t> </a:t>
            </a:r>
            <a:r>
              <a:rPr lang="en-US" sz="1000" b="1" u="sng" dirty="0"/>
              <a:t>guest speaker </a:t>
            </a:r>
            <a:r>
              <a:rPr lang="en-US" sz="1000" b="1" dirty="0"/>
              <a:t>the evening of [specific date] for </a:t>
            </a:r>
            <a:r>
              <a:rPr lang="en-US" sz="1000" dirty="0"/>
              <a:t>an event organized by the </a:t>
            </a:r>
            <a:r>
              <a:rPr lang="en-US" sz="1000" b="1" dirty="0"/>
              <a:t>IEEE Buenaventura  [Your Chapter]. </a:t>
            </a:r>
            <a:r>
              <a:rPr lang="en-US" sz="1000" dirty="0"/>
              <a:t> </a:t>
            </a:r>
          </a:p>
          <a:p>
            <a:pPr marL="0" indent="0">
              <a:buNone/>
            </a:pPr>
            <a:r>
              <a:rPr lang="en-US" sz="1000" dirty="0"/>
              <a:t>We would love to hear your perspective on [THE TOPIC YOU CHOSE AND THE EXPERTISE OF THE SPEAKER], </a:t>
            </a:r>
            <a:r>
              <a:rPr lang="en-US" sz="1000" b="1" dirty="0"/>
              <a:t>the</a:t>
            </a:r>
            <a:r>
              <a:rPr lang="en-US" sz="1000" dirty="0"/>
              <a:t> challenges that are still unresolved and</a:t>
            </a:r>
            <a:r>
              <a:rPr lang="en-US" sz="1000" b="1" dirty="0"/>
              <a:t> </a:t>
            </a:r>
            <a:r>
              <a:rPr lang="en-US" sz="1000" dirty="0"/>
              <a:t>some of the initiatives you have taken tackle some of the more complex issues. </a:t>
            </a:r>
          </a:p>
          <a:p>
            <a:pPr marL="0" indent="0">
              <a:buNone/>
            </a:pPr>
            <a:r>
              <a:rPr lang="en-US" sz="1000" dirty="0"/>
              <a:t>The event will take place at [location: Skyworks Solutions in Thousand Oaks, or the California Lutheran University in Thousand Oaks, CA]. </a:t>
            </a:r>
          </a:p>
          <a:p>
            <a:pPr marL="0" indent="0">
              <a:buNone/>
            </a:pPr>
            <a:r>
              <a:rPr lang="en-US" sz="1000" dirty="0"/>
              <a:t>Our audience is fun and engaged. About </a:t>
            </a:r>
            <a:r>
              <a:rPr lang="en-US" sz="1000" dirty="0" smtClean="0"/>
              <a:t>fifty </a:t>
            </a:r>
            <a:r>
              <a:rPr lang="en-US" sz="1000" dirty="0"/>
              <a:t>IEEE members drive from various part of Ventura County and gather every month  in Skyworks’ conference room/CLU Science Auditorium that fills up fast in anticipation of the great talks that take place in the room. You will be welcome by a relaxed, and friendly group all connected by the keen interest in science and technology. </a:t>
            </a:r>
          </a:p>
          <a:p>
            <a:pPr marL="0" indent="0">
              <a:buNone/>
            </a:pPr>
            <a:r>
              <a:rPr lang="en-US" sz="1000" dirty="0"/>
              <a:t>The meeting format includes networking time from 6:30 p.m. to 7 p.m., </a:t>
            </a:r>
            <a:r>
              <a:rPr lang="en-US" sz="1000" dirty="0" smtClean="0"/>
              <a:t>pizza for attendees, </a:t>
            </a:r>
            <a:r>
              <a:rPr lang="en-US" sz="1000" dirty="0"/>
              <a:t>and your presentation from 7 to ~8, typically with 15 minutes of Q/A.  </a:t>
            </a:r>
          </a:p>
          <a:p>
            <a:pPr marL="0" indent="0">
              <a:buNone/>
            </a:pPr>
            <a:r>
              <a:rPr lang="en-US" sz="1000" dirty="0"/>
              <a:t>George </a:t>
            </a:r>
            <a:r>
              <a:rPr lang="en-US" sz="1000" dirty="0" err="1"/>
              <a:t>Bekey</a:t>
            </a:r>
            <a:r>
              <a:rPr lang="en-US" sz="1000" dirty="0"/>
              <a:t>, PhD, member of the National Academy of Engineering drove from </a:t>
            </a:r>
            <a:r>
              <a:rPr lang="en-US" sz="1000" dirty="0" smtClean="0"/>
              <a:t>San Luis Obispo </a:t>
            </a:r>
            <a:r>
              <a:rPr lang="en-US" sz="1000" dirty="0"/>
              <a:t>to be with us </a:t>
            </a:r>
            <a:r>
              <a:rPr lang="en-US" sz="1000" dirty="0" smtClean="0"/>
              <a:t>two </a:t>
            </a:r>
            <a:r>
              <a:rPr lang="en-US" sz="1000" dirty="0"/>
              <a:t>weeks ago. Last night, we were fortunate to have </a:t>
            </a:r>
            <a:r>
              <a:rPr lang="en-US" sz="1000" dirty="0" err="1"/>
              <a:t>Salar</a:t>
            </a:r>
            <a:r>
              <a:rPr lang="en-US" sz="1000" dirty="0"/>
              <a:t> </a:t>
            </a:r>
            <a:r>
              <a:rPr lang="en-US" sz="1000" dirty="0" err="1"/>
              <a:t>Atrizadeh</a:t>
            </a:r>
            <a:r>
              <a:rPr lang="en-US" sz="1000" dirty="0"/>
              <a:t>, JD an expert in privacy and the law who was recently on the Larry King Show. Distinguished Scientist from Aero, James </a:t>
            </a:r>
            <a:r>
              <a:rPr lang="en-US" sz="1000" dirty="0" err="1"/>
              <a:t>Camparo</a:t>
            </a:r>
            <a:r>
              <a:rPr lang="en-US" sz="1000" dirty="0"/>
              <a:t>, Ph.D. will be with us on May 28 to talk about Atomic Time in Space. We are so grateful of the interest of these well-known researchers who accept to come, talk, and interact with our audience for the fun of sharing knowledge and interacting with an engaged group. </a:t>
            </a:r>
          </a:p>
          <a:p>
            <a:pPr marL="0" indent="0">
              <a:buNone/>
            </a:pPr>
            <a:r>
              <a:rPr lang="en-US" sz="1000" b="1" dirty="0" smtClean="0"/>
              <a:t>Would </a:t>
            </a:r>
            <a:r>
              <a:rPr lang="en-US" sz="1000" b="1" dirty="0"/>
              <a:t>you </a:t>
            </a:r>
            <a:r>
              <a:rPr lang="en-US" sz="1000" b="1" dirty="0" smtClean="0"/>
              <a:t>join </a:t>
            </a:r>
            <a:r>
              <a:rPr lang="en-US" sz="1000" b="1" dirty="0"/>
              <a:t>this series of amazing lecturers and being the evening guest speaker on [specific date]?</a:t>
            </a:r>
            <a:r>
              <a:rPr lang="en-US" sz="1000" dirty="0"/>
              <a:t>  </a:t>
            </a:r>
            <a:r>
              <a:rPr lang="en-US" sz="1000" dirty="0" smtClean="0"/>
              <a:t>Please let </a:t>
            </a:r>
            <a:r>
              <a:rPr lang="en-US" sz="1000" dirty="0"/>
              <a:t>me know. </a:t>
            </a:r>
          </a:p>
          <a:p>
            <a:pPr marL="0" indent="0">
              <a:buNone/>
            </a:pPr>
            <a:r>
              <a:rPr lang="en-US" sz="1000" dirty="0"/>
              <a:t> </a:t>
            </a:r>
          </a:p>
          <a:p>
            <a:pPr marL="0" indent="0">
              <a:buNone/>
            </a:pPr>
            <a:r>
              <a:rPr lang="en-US" sz="1000" dirty="0"/>
              <a:t>With my best regards, </a:t>
            </a:r>
          </a:p>
          <a:p>
            <a:pPr marL="0" indent="0">
              <a:buNone/>
            </a:pPr>
            <a:r>
              <a:rPr lang="en-US" sz="1000" dirty="0"/>
              <a:t>[Your name]</a:t>
            </a:r>
          </a:p>
          <a:p>
            <a:pPr marL="0" indent="0">
              <a:buNone/>
            </a:pPr>
            <a:r>
              <a:rPr lang="en-US" sz="1000" dirty="0"/>
              <a:t>[Your IEEE function] </a:t>
            </a:r>
          </a:p>
          <a:p>
            <a:pPr marL="0" indent="0">
              <a:buNone/>
            </a:pPr>
            <a:r>
              <a:rPr lang="en-US" sz="1000" dirty="0"/>
              <a:t>A little bit of background: We have about 800 IEEE members in the Ventura County and we have a very active </a:t>
            </a:r>
            <a:r>
              <a:rPr lang="en-US" sz="1000" u="sng" dirty="0">
                <a:hlinkClick r:id="rId2"/>
              </a:rPr>
              <a:t>IEEE Section</a:t>
            </a:r>
            <a:r>
              <a:rPr lang="en-US" sz="1000" dirty="0"/>
              <a:t> [this is the link to our website] with about 60 technical events planned for this year. The quality of our events supported by the great energy of our 55 volunteers attracts impressive speakers. IEEE is a global organization with more than 424,000 engineer members and is an organization that defined a lot of the technical standards used today in the technical world.</a:t>
            </a:r>
            <a:r>
              <a:rPr lang="en-US" sz="1000" dirty="0"/>
              <a:t> </a:t>
            </a:r>
          </a:p>
        </p:txBody>
      </p:sp>
      <p:sp>
        <p:nvSpPr>
          <p:cNvPr id="4" name="Slide Number Placeholder 3"/>
          <p:cNvSpPr>
            <a:spLocks noGrp="1"/>
          </p:cNvSpPr>
          <p:nvPr>
            <p:ph type="sldNum" sz="quarter" idx="10"/>
          </p:nvPr>
        </p:nvSpPr>
        <p:spPr/>
        <p:txBody>
          <a:bodyPr/>
          <a:lstStyle/>
          <a:p>
            <a:fld id="{063AACE8-2A35-EA46-B676-30EB8C2EF0F2}" type="slidenum">
              <a:rPr lang="en-US" smtClean="0"/>
              <a:pPr/>
              <a:t>49</a:t>
            </a:fld>
            <a:endParaRPr lang="en-US"/>
          </a:p>
        </p:txBody>
      </p:sp>
    </p:spTree>
    <p:extLst>
      <p:ext uri="{BB962C8B-B14F-4D97-AF65-F5344CB8AC3E}">
        <p14:creationId xmlns:p14="http://schemas.microsoft.com/office/powerpoint/2010/main" val="173154439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39171" y="3157836"/>
            <a:ext cx="8872181" cy="1007571"/>
          </a:xfrm>
        </p:spPr>
        <p:txBody>
          <a:bodyPr>
            <a:noAutofit/>
          </a:bodyPr>
          <a:lstStyle/>
          <a:p>
            <a:r>
              <a:rPr lang="en-US" sz="3200" dirty="0" smtClean="0"/>
              <a:t>Region 6 Spring 2015 Update</a:t>
            </a:r>
            <a:endParaRPr lang="en-US" sz="3200" dirty="0"/>
          </a:p>
        </p:txBody>
      </p:sp>
      <p:sp>
        <p:nvSpPr>
          <p:cNvPr id="3" name="Subtitle 2"/>
          <p:cNvSpPr>
            <a:spLocks noGrp="1"/>
          </p:cNvSpPr>
          <p:nvPr>
            <p:ph type="subTitle" idx="1"/>
          </p:nvPr>
        </p:nvSpPr>
        <p:spPr>
          <a:xfrm>
            <a:off x="450913" y="4374147"/>
            <a:ext cx="7909316" cy="1435801"/>
          </a:xfrm>
        </p:spPr>
        <p:txBody>
          <a:bodyPr>
            <a:noAutofit/>
          </a:bodyPr>
          <a:lstStyle/>
          <a:p>
            <a:r>
              <a:rPr lang="en-US" sz="1800" dirty="0" smtClean="0"/>
              <a:t>Doug Askegard, Region 6 Southern Area Chair</a:t>
            </a:r>
            <a:endParaRPr lang="en-US" sz="1800" dirty="0"/>
          </a:p>
          <a:p>
            <a:r>
              <a:rPr lang="en-US" sz="1800" dirty="0" smtClean="0"/>
              <a:t>Tom Coughlin, Region 6 Director</a:t>
            </a:r>
          </a:p>
          <a:p>
            <a:r>
              <a:rPr lang="en-US" sz="1800" dirty="0" smtClean="0"/>
              <a:t>May 2015</a:t>
            </a:r>
          </a:p>
          <a:p>
            <a:endParaRPr lang="en-US" sz="1800" dirty="0"/>
          </a:p>
        </p:txBody>
      </p:sp>
      <p:sp>
        <p:nvSpPr>
          <p:cNvPr id="4" name="Slide Number Placeholder 3"/>
          <p:cNvSpPr>
            <a:spLocks noGrp="1"/>
          </p:cNvSpPr>
          <p:nvPr>
            <p:ph type="sldNum" sz="quarter" idx="15"/>
          </p:nvPr>
        </p:nvSpPr>
        <p:spPr/>
        <p:txBody>
          <a:bodyPr/>
          <a:lstStyle/>
          <a:p>
            <a:fld id="{7900DAE3-67FE-7D4C-B71A-A4336BE93589}" type="slidenum">
              <a:rPr lang="en-US" smtClean="0">
                <a:solidFill>
                  <a:prstClr val="black">
                    <a:tint val="75000"/>
                  </a:prstClr>
                </a:solidFill>
              </a:rPr>
              <a:pPr/>
              <a:t>5</a:t>
            </a:fld>
            <a:endParaRPr lang="en-US">
              <a:solidFill>
                <a:prstClr val="black">
                  <a:tint val="75000"/>
                </a:prstClr>
              </a:solidFill>
            </a:endParaRPr>
          </a:p>
        </p:txBody>
      </p:sp>
    </p:spTree>
    <p:extLst>
      <p:ext uri="{BB962C8B-B14F-4D97-AF65-F5344CB8AC3E}">
        <p14:creationId xmlns:p14="http://schemas.microsoft.com/office/powerpoint/2010/main" val="1666752285"/>
      </p:ext>
    </p:extLst>
  </p:cSld>
  <p:clrMapOvr>
    <a:masterClrMapping/>
  </p:clrMapOvr>
  <p:timing>
    <p:tnLst>
      <p:par>
        <p:cTn xmlns:p14="http://schemas.microsoft.com/office/powerpoint/2010/mai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Role Playing Exercise</a:t>
            </a:r>
            <a:br>
              <a:rPr lang="en-US" dirty="0" smtClean="0"/>
            </a:br>
            <a:r>
              <a:rPr lang="en-US" b="0" i="1" dirty="0" smtClean="0"/>
              <a:t>Steve, Nathalie, Reza, Pat, Gilles</a:t>
            </a:r>
            <a:endParaRPr lang="en-US" b="0" i="1" dirty="0"/>
          </a:p>
        </p:txBody>
      </p:sp>
      <p:sp>
        <p:nvSpPr>
          <p:cNvPr id="3" name="Content Placeholder 2"/>
          <p:cNvSpPr>
            <a:spLocks noGrp="1"/>
          </p:cNvSpPr>
          <p:nvPr>
            <p:ph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63AACE8-2A35-EA46-B676-30EB8C2EF0F2}" type="slidenum">
              <a:rPr lang="en-US" smtClean="0"/>
              <a:pPr/>
              <a:t>50</a:t>
            </a:fld>
            <a:endParaRPr lang="en-US"/>
          </a:p>
        </p:txBody>
      </p:sp>
    </p:spTree>
    <p:extLst>
      <p:ext uri="{BB962C8B-B14F-4D97-AF65-F5344CB8AC3E}">
        <p14:creationId xmlns:p14="http://schemas.microsoft.com/office/powerpoint/2010/main" val="3734355175"/>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Care and Feeding of Speakers – long before the talk</a:t>
            </a:r>
            <a:endParaRPr lang="en-US" dirty="0"/>
          </a:p>
        </p:txBody>
      </p:sp>
      <p:sp>
        <p:nvSpPr>
          <p:cNvPr id="3" name="Content Placeholder 2"/>
          <p:cNvSpPr>
            <a:spLocks noGrp="1"/>
          </p:cNvSpPr>
          <p:nvPr>
            <p:ph idx="1"/>
          </p:nvPr>
        </p:nvSpPr>
        <p:spPr/>
        <p:txBody>
          <a:bodyPr/>
          <a:lstStyle/>
          <a:p>
            <a:r>
              <a:rPr lang="en-US" sz="2000" dirty="0" smtClean="0"/>
              <a:t>People like to be able to plan their calendars far in advance.  Ask a potential speaker 3-18 months ahead of the planned date.  Firm up the commitment quarterly, then monthly, then weekly.</a:t>
            </a:r>
          </a:p>
          <a:p>
            <a:r>
              <a:rPr lang="en-US" sz="2000" dirty="0" smtClean="0"/>
              <a:t>This feeds in to the creation of a speaker calendar, which can be shown to other potential speakers to demonstrate the caliber of the organization.  See Fundraising, below!</a:t>
            </a:r>
          </a:p>
          <a:p>
            <a:r>
              <a:rPr lang="en-US" sz="2000" dirty="0" smtClean="0"/>
              <a:t>Obtain the talk title, description, and speaker biography, and provide to your web / publicity officer.  Before publication, confirm with the speaker.</a:t>
            </a:r>
          </a:p>
        </p:txBody>
      </p:sp>
      <p:sp>
        <p:nvSpPr>
          <p:cNvPr id="4" name="Slide Number Placeholder 3"/>
          <p:cNvSpPr>
            <a:spLocks noGrp="1"/>
          </p:cNvSpPr>
          <p:nvPr>
            <p:ph type="sldNum" sz="quarter" idx="10"/>
          </p:nvPr>
        </p:nvSpPr>
        <p:spPr/>
        <p:txBody>
          <a:bodyPr/>
          <a:lstStyle/>
          <a:p>
            <a:fld id="{063AACE8-2A35-EA46-B676-30EB8C2EF0F2}" type="slidenum">
              <a:rPr lang="en-US" smtClean="0"/>
              <a:pPr/>
              <a:t>51</a:t>
            </a:fld>
            <a:endParaRPr lang="en-US"/>
          </a:p>
        </p:txBody>
      </p:sp>
    </p:spTree>
    <p:extLst>
      <p:ext uri="{BB962C8B-B14F-4D97-AF65-F5344CB8AC3E}">
        <p14:creationId xmlns:p14="http://schemas.microsoft.com/office/powerpoint/2010/main" val="3788046720"/>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Care and Feeding of Speakers – days before the talk</a:t>
            </a:r>
            <a:endParaRPr lang="en-US" dirty="0"/>
          </a:p>
        </p:txBody>
      </p:sp>
      <p:sp>
        <p:nvSpPr>
          <p:cNvPr id="3" name="Content Placeholder 2"/>
          <p:cNvSpPr>
            <a:spLocks noGrp="1"/>
          </p:cNvSpPr>
          <p:nvPr>
            <p:ph idx="1"/>
          </p:nvPr>
        </p:nvSpPr>
        <p:spPr/>
        <p:txBody>
          <a:bodyPr/>
          <a:lstStyle/>
          <a:p>
            <a:r>
              <a:rPr lang="en-US" sz="2000" dirty="0" smtClean="0"/>
              <a:t>As time draws near, share the meeting logistics, directions, reimbursement policy, etc.</a:t>
            </a:r>
          </a:p>
          <a:p>
            <a:r>
              <a:rPr lang="en-US" sz="2000" dirty="0" smtClean="0"/>
              <a:t>Describe the typical meeting attendee make-up, so they can tune the talk appropriately.</a:t>
            </a:r>
          </a:p>
          <a:p>
            <a:r>
              <a:rPr lang="en-US" sz="2000" dirty="0" smtClean="0"/>
              <a:t>Invite the speaker to “networking time” (with dinner, if you offer it at meetings) prior to their presentation.  They’re there to meet people, too.</a:t>
            </a:r>
          </a:p>
          <a:p>
            <a:r>
              <a:rPr lang="en-US" sz="2000" dirty="0" smtClean="0"/>
              <a:t>Ask the speaker if they have any specific logistic needs (projection, networking, video, etc.) or personal needs (travel accommodation, food, …)</a:t>
            </a:r>
          </a:p>
          <a:p>
            <a:r>
              <a:rPr lang="en-US" sz="2000" dirty="0" smtClean="0"/>
              <a:t>Provide a cell phone number in case of emergency.</a:t>
            </a:r>
          </a:p>
          <a:p>
            <a:pPr marL="0" indent="0">
              <a:buNone/>
            </a:pPr>
            <a:endParaRPr lang="en-US" sz="2000" dirty="0"/>
          </a:p>
        </p:txBody>
      </p:sp>
      <p:sp>
        <p:nvSpPr>
          <p:cNvPr id="4" name="Slide Number Placeholder 3"/>
          <p:cNvSpPr>
            <a:spLocks noGrp="1"/>
          </p:cNvSpPr>
          <p:nvPr>
            <p:ph type="sldNum" sz="quarter" idx="10"/>
          </p:nvPr>
        </p:nvSpPr>
        <p:spPr/>
        <p:txBody>
          <a:bodyPr/>
          <a:lstStyle/>
          <a:p>
            <a:fld id="{063AACE8-2A35-EA46-B676-30EB8C2EF0F2}" type="slidenum">
              <a:rPr lang="en-US" smtClean="0"/>
              <a:pPr/>
              <a:t>52</a:t>
            </a:fld>
            <a:endParaRPr lang="en-US"/>
          </a:p>
        </p:txBody>
      </p:sp>
    </p:spTree>
    <p:extLst>
      <p:ext uri="{BB962C8B-B14F-4D97-AF65-F5344CB8AC3E}">
        <p14:creationId xmlns:p14="http://schemas.microsoft.com/office/powerpoint/2010/main" val="165367410"/>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Care and Feeding of Speakers – at the talk</a:t>
            </a:r>
            <a:endParaRPr lang="en-US" dirty="0"/>
          </a:p>
        </p:txBody>
      </p:sp>
      <p:sp>
        <p:nvSpPr>
          <p:cNvPr id="3" name="Content Placeholder 2"/>
          <p:cNvSpPr>
            <a:spLocks noGrp="1"/>
          </p:cNvSpPr>
          <p:nvPr>
            <p:ph idx="1"/>
          </p:nvPr>
        </p:nvSpPr>
        <p:spPr/>
        <p:txBody>
          <a:bodyPr/>
          <a:lstStyle/>
          <a:p>
            <a:r>
              <a:rPr lang="en-US" sz="2000" dirty="0" smtClean="0"/>
              <a:t>When the speaker arrives, welcome them!  </a:t>
            </a:r>
          </a:p>
          <a:p>
            <a:r>
              <a:rPr lang="en-US" sz="2000" dirty="0" smtClean="0"/>
              <a:t>Introduce the speaker to the other officers present, then to people attending the networking session.</a:t>
            </a:r>
          </a:p>
          <a:p>
            <a:r>
              <a:rPr lang="en-US" sz="2000" dirty="0" smtClean="0"/>
              <a:t>Make sure the speaker’s materials are in order, and can be used with the equipment in the meeting room.</a:t>
            </a:r>
          </a:p>
          <a:p>
            <a:r>
              <a:rPr lang="en-US" sz="2000" dirty="0" smtClean="0"/>
              <a:t>Engage the speaker in conversation, extending the conversation to others who may contribute to the speaker’s interests, or vice-versa.</a:t>
            </a:r>
          </a:p>
          <a:p>
            <a:r>
              <a:rPr lang="en-US" sz="2000" dirty="0" smtClean="0"/>
              <a:t>After the talk, an officer should wait for the speaker to depart.  The speaker should never be the last person to leave the meeting room!</a:t>
            </a:r>
          </a:p>
          <a:p>
            <a:r>
              <a:rPr lang="en-US" sz="2000" dirty="0" smtClean="0"/>
              <a:t>See if the speaker needs directions before departing.</a:t>
            </a:r>
          </a:p>
          <a:p>
            <a:endParaRPr lang="en-US" sz="2000" dirty="0" smtClean="0"/>
          </a:p>
        </p:txBody>
      </p:sp>
      <p:sp>
        <p:nvSpPr>
          <p:cNvPr id="4" name="Slide Number Placeholder 3"/>
          <p:cNvSpPr>
            <a:spLocks noGrp="1"/>
          </p:cNvSpPr>
          <p:nvPr>
            <p:ph type="sldNum" sz="quarter" idx="10"/>
          </p:nvPr>
        </p:nvSpPr>
        <p:spPr/>
        <p:txBody>
          <a:bodyPr/>
          <a:lstStyle/>
          <a:p>
            <a:fld id="{063AACE8-2A35-EA46-B676-30EB8C2EF0F2}" type="slidenum">
              <a:rPr lang="en-US" smtClean="0"/>
              <a:pPr/>
              <a:t>53</a:t>
            </a:fld>
            <a:endParaRPr lang="en-US"/>
          </a:p>
        </p:txBody>
      </p:sp>
    </p:spTree>
    <p:extLst>
      <p:ext uri="{BB962C8B-B14F-4D97-AF65-F5344CB8AC3E}">
        <p14:creationId xmlns:p14="http://schemas.microsoft.com/office/powerpoint/2010/main" val="441199168"/>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Care and Feeding of Speakers – after the talk</a:t>
            </a:r>
            <a:endParaRPr lang="en-US" dirty="0"/>
          </a:p>
        </p:txBody>
      </p:sp>
      <p:sp>
        <p:nvSpPr>
          <p:cNvPr id="3" name="Content Placeholder 2"/>
          <p:cNvSpPr>
            <a:spLocks noGrp="1"/>
          </p:cNvSpPr>
          <p:nvPr>
            <p:ph idx="1"/>
          </p:nvPr>
        </p:nvSpPr>
        <p:spPr/>
        <p:txBody>
          <a:bodyPr/>
          <a:lstStyle/>
          <a:p>
            <a:r>
              <a:rPr lang="en-US" sz="2000" dirty="0" smtClean="0"/>
              <a:t>Follow up with a thank-you e-mail (or better, a thank-you note in writing).</a:t>
            </a:r>
          </a:p>
          <a:p>
            <a:r>
              <a:rPr lang="en-US" sz="2000" dirty="0" smtClean="0"/>
              <a:t>Invite the speaker to submit an expense report for mileage.  Most will decline.</a:t>
            </a:r>
          </a:p>
          <a:p>
            <a:r>
              <a:rPr lang="en-US" sz="2000" dirty="0" smtClean="0"/>
              <a:t>Invite the speaker to consider coming back in a few years to follow up on the topic.</a:t>
            </a:r>
          </a:p>
          <a:p>
            <a:r>
              <a:rPr lang="en-US" sz="2000" dirty="0" smtClean="0"/>
              <a:t>Ask the speaker for recommendations for how to make the experience more pleasant.</a:t>
            </a:r>
          </a:p>
          <a:p>
            <a:r>
              <a:rPr lang="en-US" sz="2000" dirty="0" smtClean="0"/>
              <a:t>Ask the speaker for recommendations for other speakers on this or related topics.</a:t>
            </a:r>
          </a:p>
          <a:p>
            <a:r>
              <a:rPr lang="en-US" sz="2000" dirty="0" smtClean="0"/>
              <a:t>If the speaker is a company owner or officer, ask if the company would be interested in becoming a sponsor.</a:t>
            </a:r>
          </a:p>
        </p:txBody>
      </p:sp>
      <p:sp>
        <p:nvSpPr>
          <p:cNvPr id="4" name="Slide Number Placeholder 3"/>
          <p:cNvSpPr>
            <a:spLocks noGrp="1"/>
          </p:cNvSpPr>
          <p:nvPr>
            <p:ph type="sldNum" sz="quarter" idx="10"/>
          </p:nvPr>
        </p:nvSpPr>
        <p:spPr/>
        <p:txBody>
          <a:bodyPr/>
          <a:lstStyle/>
          <a:p>
            <a:fld id="{063AACE8-2A35-EA46-B676-30EB8C2EF0F2}" type="slidenum">
              <a:rPr lang="en-US" smtClean="0"/>
              <a:pPr/>
              <a:t>54</a:t>
            </a:fld>
            <a:endParaRPr lang="en-US"/>
          </a:p>
        </p:txBody>
      </p:sp>
    </p:spTree>
    <p:extLst>
      <p:ext uri="{BB962C8B-B14F-4D97-AF65-F5344CB8AC3E}">
        <p14:creationId xmlns:p14="http://schemas.microsoft.com/office/powerpoint/2010/main" val="2453606628"/>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Tonight’s Topics</a:t>
            </a:r>
            <a:endParaRPr lang="en-US" dirty="0"/>
          </a:p>
        </p:txBody>
      </p:sp>
      <p:sp>
        <p:nvSpPr>
          <p:cNvPr id="3" name="Content Placeholder 2"/>
          <p:cNvSpPr>
            <a:spLocks noGrp="1"/>
          </p:cNvSpPr>
          <p:nvPr>
            <p:ph idx="1"/>
          </p:nvPr>
        </p:nvSpPr>
        <p:spPr/>
        <p:txBody>
          <a:bodyPr/>
          <a:lstStyle/>
          <a:p>
            <a:r>
              <a:rPr lang="en-US" sz="2400" dirty="0"/>
              <a:t>How </a:t>
            </a:r>
            <a:r>
              <a:rPr lang="en-US" sz="2400" dirty="0" smtClean="0"/>
              <a:t>We </a:t>
            </a:r>
            <a:r>
              <a:rPr lang="en-US" sz="2400" dirty="0"/>
              <a:t>T</a:t>
            </a:r>
            <a:r>
              <a:rPr lang="en-US" sz="2400" dirty="0" smtClean="0"/>
              <a:t>ie In </a:t>
            </a:r>
            <a:r>
              <a:rPr lang="en-US" sz="2400" dirty="0"/>
              <a:t>to the </a:t>
            </a:r>
            <a:r>
              <a:rPr lang="en-US" sz="2400" dirty="0" smtClean="0"/>
              <a:t>Broader IEEE</a:t>
            </a:r>
          </a:p>
          <a:p>
            <a:r>
              <a:rPr lang="en-US" sz="2400" dirty="0" smtClean="0"/>
              <a:t>Section Summary</a:t>
            </a:r>
            <a:endParaRPr lang="en-US" sz="2400" dirty="0"/>
          </a:p>
          <a:p>
            <a:r>
              <a:rPr lang="en-US" sz="2400" dirty="0" smtClean="0"/>
              <a:t>The Section Web</a:t>
            </a:r>
          </a:p>
          <a:p>
            <a:r>
              <a:rPr lang="en-US" sz="2400" dirty="0" smtClean="0"/>
              <a:t>Best Practices</a:t>
            </a:r>
          </a:p>
          <a:p>
            <a:r>
              <a:rPr lang="en-US" sz="2400" b="1" dirty="0"/>
              <a:t>Volunteers – Steve Johnson</a:t>
            </a:r>
            <a:endParaRPr lang="en-US" sz="2400" b="1" dirty="0" smtClean="0"/>
          </a:p>
          <a:p>
            <a:r>
              <a:rPr lang="en-US" sz="2400" dirty="0" smtClean="0"/>
              <a:t>Fundraising</a:t>
            </a:r>
          </a:p>
          <a:p>
            <a:r>
              <a:rPr lang="en-US" sz="2400" dirty="0" smtClean="0"/>
              <a:t>Logistics</a:t>
            </a:r>
            <a:endParaRPr lang="en-US" sz="2400" dirty="0"/>
          </a:p>
          <a:p>
            <a:endParaRPr lang="en-US" sz="2400" dirty="0" smtClean="0"/>
          </a:p>
          <a:p>
            <a:r>
              <a:rPr lang="en-US" sz="2400" dirty="0" smtClean="0"/>
              <a:t>For Further Information</a:t>
            </a:r>
            <a:endParaRPr lang="en-US" sz="2400" dirty="0"/>
          </a:p>
        </p:txBody>
      </p:sp>
      <p:sp>
        <p:nvSpPr>
          <p:cNvPr id="4" name="Slide Number Placeholder 3"/>
          <p:cNvSpPr>
            <a:spLocks noGrp="1"/>
          </p:cNvSpPr>
          <p:nvPr>
            <p:ph type="sldNum" sz="quarter" idx="10"/>
          </p:nvPr>
        </p:nvSpPr>
        <p:spPr/>
        <p:txBody>
          <a:bodyPr/>
          <a:lstStyle/>
          <a:p>
            <a:fld id="{063AACE8-2A35-EA46-B676-30EB8C2EF0F2}" type="slidenum">
              <a:rPr lang="en-US" smtClean="0"/>
              <a:pPr/>
              <a:t>55</a:t>
            </a:fld>
            <a:endParaRPr lang="en-US"/>
          </a:p>
        </p:txBody>
      </p:sp>
    </p:spTree>
    <p:extLst>
      <p:ext uri="{BB962C8B-B14F-4D97-AF65-F5344CB8AC3E}">
        <p14:creationId xmlns:p14="http://schemas.microsoft.com/office/powerpoint/2010/main" val="1296423173"/>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Volunteers</a:t>
            </a:r>
            <a:endParaRPr lang="en-US" dirty="0"/>
          </a:p>
        </p:txBody>
      </p:sp>
      <p:sp>
        <p:nvSpPr>
          <p:cNvPr id="3" name="Content Placeholder 2"/>
          <p:cNvSpPr>
            <a:spLocks noGrp="1"/>
          </p:cNvSpPr>
          <p:nvPr>
            <p:ph idx="1"/>
          </p:nvPr>
        </p:nvSpPr>
        <p:spPr/>
        <p:txBody>
          <a:bodyPr/>
          <a:lstStyle/>
          <a:p>
            <a:r>
              <a:rPr lang="en-US" dirty="0" smtClean="0"/>
              <a:t>How to match a volunteer's interests with your needs</a:t>
            </a:r>
          </a:p>
          <a:p>
            <a:r>
              <a:rPr lang="en-US" dirty="0" smtClean="0"/>
              <a:t>How to assign tasks to different officers </a:t>
            </a:r>
          </a:p>
          <a:p>
            <a:r>
              <a:rPr lang="en-US" dirty="0" smtClean="0"/>
              <a:t>Finding your successor</a:t>
            </a:r>
          </a:p>
        </p:txBody>
      </p:sp>
      <p:sp>
        <p:nvSpPr>
          <p:cNvPr id="4" name="Slide Number Placeholder 3"/>
          <p:cNvSpPr>
            <a:spLocks noGrp="1"/>
          </p:cNvSpPr>
          <p:nvPr>
            <p:ph type="sldNum" sz="quarter" idx="10"/>
          </p:nvPr>
        </p:nvSpPr>
        <p:spPr/>
        <p:txBody>
          <a:bodyPr/>
          <a:lstStyle/>
          <a:p>
            <a:fld id="{063AACE8-2A35-EA46-B676-30EB8C2EF0F2}" type="slidenum">
              <a:rPr lang="en-US" smtClean="0"/>
              <a:pPr/>
              <a:t>56</a:t>
            </a:fld>
            <a:endParaRPr lang="en-US"/>
          </a:p>
        </p:txBody>
      </p:sp>
    </p:spTree>
    <p:extLst>
      <p:ext uri="{BB962C8B-B14F-4D97-AF65-F5344CB8AC3E}">
        <p14:creationId xmlns:p14="http://schemas.microsoft.com/office/powerpoint/2010/main" val="2773800295"/>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Volunteers make the IEEE work!</a:t>
            </a:r>
            <a:endParaRPr lang="en-US" dirty="0"/>
          </a:p>
        </p:txBody>
      </p:sp>
      <p:sp>
        <p:nvSpPr>
          <p:cNvPr id="3" name="Content Placeholder 2"/>
          <p:cNvSpPr>
            <a:spLocks noGrp="1"/>
          </p:cNvSpPr>
          <p:nvPr>
            <p:ph idx="1"/>
          </p:nvPr>
        </p:nvSpPr>
        <p:spPr/>
        <p:txBody>
          <a:bodyPr/>
          <a:lstStyle/>
          <a:p>
            <a:r>
              <a:rPr lang="en-US" sz="2400" dirty="0" smtClean="0"/>
              <a:t>First of all, thank you for volunteering!</a:t>
            </a:r>
          </a:p>
          <a:p>
            <a:r>
              <a:rPr lang="en-US" sz="2400" dirty="0"/>
              <a:t>Volunteer leadership is vital to the success of the </a:t>
            </a:r>
            <a:r>
              <a:rPr lang="en-US" sz="2400" dirty="0" smtClean="0"/>
              <a:t>IEEE. </a:t>
            </a:r>
          </a:p>
          <a:p>
            <a:r>
              <a:rPr lang="en-US" sz="2400" dirty="0" smtClean="0"/>
              <a:t>Our volunteers help in the: </a:t>
            </a:r>
          </a:p>
          <a:p>
            <a:pPr lvl="1"/>
            <a:r>
              <a:rPr lang="en-US" sz="2400" dirty="0" smtClean="0"/>
              <a:t>organization</a:t>
            </a:r>
            <a:r>
              <a:rPr lang="en-US" sz="2400" dirty="0"/>
              <a:t>, planning and production of all our </a:t>
            </a:r>
            <a:r>
              <a:rPr lang="en-US" sz="2400" dirty="0" smtClean="0"/>
              <a:t>Section and Chapter activities</a:t>
            </a:r>
          </a:p>
          <a:p>
            <a:pPr lvl="1"/>
            <a:r>
              <a:rPr lang="en-US" sz="2400" dirty="0"/>
              <a:t>organization, planning, and running of conferences, technical interest groups, and standards </a:t>
            </a:r>
            <a:r>
              <a:rPr lang="en-US" sz="2400" dirty="0" smtClean="0"/>
              <a:t>development</a:t>
            </a:r>
          </a:p>
          <a:p>
            <a:pPr lvl="1"/>
            <a:r>
              <a:rPr lang="en-US" sz="2400" dirty="0" smtClean="0"/>
              <a:t>contribution of content to periodicals </a:t>
            </a:r>
            <a:br>
              <a:rPr lang="en-US" sz="2400" dirty="0" smtClean="0"/>
            </a:br>
            <a:r>
              <a:rPr lang="en-US" sz="2400" dirty="0" smtClean="0"/>
              <a:t>and publications</a:t>
            </a:r>
            <a:endParaRPr lang="en-US" sz="2400" dirty="0"/>
          </a:p>
        </p:txBody>
      </p:sp>
      <p:sp>
        <p:nvSpPr>
          <p:cNvPr id="4" name="Slide Number Placeholder 3"/>
          <p:cNvSpPr>
            <a:spLocks noGrp="1"/>
          </p:cNvSpPr>
          <p:nvPr>
            <p:ph type="sldNum" sz="quarter" idx="10"/>
          </p:nvPr>
        </p:nvSpPr>
        <p:spPr/>
        <p:txBody>
          <a:bodyPr/>
          <a:lstStyle/>
          <a:p>
            <a:fld id="{063AACE8-2A35-EA46-B676-30EB8C2EF0F2}" type="slidenum">
              <a:rPr lang="en-US" smtClean="0"/>
              <a:pPr/>
              <a:t>57</a:t>
            </a:fld>
            <a:endParaRPr lang="en-US"/>
          </a:p>
        </p:txBody>
      </p:sp>
    </p:spTree>
    <p:extLst>
      <p:ext uri="{BB962C8B-B14F-4D97-AF65-F5344CB8AC3E}">
        <p14:creationId xmlns:p14="http://schemas.microsoft.com/office/powerpoint/2010/main" val="4047262694"/>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Matching volunteer’s interests with your needs</a:t>
            </a:r>
            <a:endParaRPr lang="en-US" dirty="0"/>
          </a:p>
        </p:txBody>
      </p:sp>
      <p:sp>
        <p:nvSpPr>
          <p:cNvPr id="3" name="Content Placeholder 2"/>
          <p:cNvSpPr>
            <a:spLocks noGrp="1"/>
          </p:cNvSpPr>
          <p:nvPr>
            <p:ph idx="1"/>
          </p:nvPr>
        </p:nvSpPr>
        <p:spPr/>
        <p:txBody>
          <a:bodyPr/>
          <a:lstStyle/>
          <a:p>
            <a:r>
              <a:rPr lang="en-US" sz="2400" dirty="0" smtClean="0"/>
              <a:t>Happy and productive volunteers feel that they are contributing positively to something larger than themselves, and contributing a recognizable benefit to themselves, to the organization, and to society as a whole.</a:t>
            </a:r>
          </a:p>
          <a:p>
            <a:r>
              <a:rPr lang="en-US" sz="2400" dirty="0" smtClean="0"/>
              <a:t>Get to know your volunteers – let them tell you what they want and need.</a:t>
            </a:r>
          </a:p>
          <a:p>
            <a:r>
              <a:rPr lang="en-US" sz="2400" dirty="0" smtClean="0"/>
              <a:t>Revisit people’s assignments periodically to prevent burn-out and to fulfill changing needs.</a:t>
            </a:r>
            <a:endParaRPr lang="en-US" sz="2400" dirty="0"/>
          </a:p>
        </p:txBody>
      </p:sp>
      <p:sp>
        <p:nvSpPr>
          <p:cNvPr id="4" name="Slide Number Placeholder 3"/>
          <p:cNvSpPr>
            <a:spLocks noGrp="1"/>
          </p:cNvSpPr>
          <p:nvPr>
            <p:ph type="sldNum" sz="quarter" idx="10"/>
          </p:nvPr>
        </p:nvSpPr>
        <p:spPr/>
        <p:txBody>
          <a:bodyPr/>
          <a:lstStyle/>
          <a:p>
            <a:fld id="{063AACE8-2A35-EA46-B676-30EB8C2EF0F2}" type="slidenum">
              <a:rPr lang="en-US" smtClean="0"/>
              <a:pPr/>
              <a:t>58</a:t>
            </a:fld>
            <a:endParaRPr lang="en-US"/>
          </a:p>
        </p:txBody>
      </p:sp>
    </p:spTree>
    <p:extLst>
      <p:ext uri="{BB962C8B-B14F-4D97-AF65-F5344CB8AC3E}">
        <p14:creationId xmlns:p14="http://schemas.microsoft.com/office/powerpoint/2010/main" val="1032488949"/>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Assigning Tasks to Different Officers</a:t>
            </a:r>
            <a:endParaRPr lang="en-US" dirty="0"/>
          </a:p>
        </p:txBody>
      </p:sp>
      <p:sp>
        <p:nvSpPr>
          <p:cNvPr id="3" name="Content Placeholder 2"/>
          <p:cNvSpPr>
            <a:spLocks noGrp="1"/>
          </p:cNvSpPr>
          <p:nvPr>
            <p:ph idx="1"/>
          </p:nvPr>
        </p:nvSpPr>
        <p:spPr/>
        <p:txBody>
          <a:bodyPr/>
          <a:lstStyle/>
          <a:p>
            <a:r>
              <a:rPr lang="en-US" sz="2000" dirty="0" smtClean="0"/>
              <a:t>Vision – develop the objectives of the chapter in concert with the goals of the Section, Region, and global IEEE</a:t>
            </a:r>
          </a:p>
          <a:p>
            <a:r>
              <a:rPr lang="en-US" sz="2000" dirty="0" smtClean="0"/>
              <a:t>Transparency – with the officer volunteers, guide the creation of task lists from the mission and objectives.</a:t>
            </a:r>
          </a:p>
          <a:p>
            <a:r>
              <a:rPr lang="en-US" sz="2000" dirty="0" smtClean="0"/>
              <a:t>Solicit volunteers for specific tasks.  Spread the wealth!</a:t>
            </a:r>
          </a:p>
          <a:p>
            <a:r>
              <a:rPr lang="en-US" sz="2000" dirty="0" smtClean="0"/>
              <a:t>Seek out additional volunteers for unmet needs.</a:t>
            </a:r>
          </a:p>
          <a:p>
            <a:r>
              <a:rPr lang="en-US" sz="2000" dirty="0" smtClean="0"/>
              <a:t>Revisit over time to verify that things are working, and to avoid burnout.</a:t>
            </a:r>
            <a:endParaRPr lang="en-US" sz="2000" dirty="0"/>
          </a:p>
        </p:txBody>
      </p:sp>
      <p:sp>
        <p:nvSpPr>
          <p:cNvPr id="4" name="Slide Number Placeholder 3"/>
          <p:cNvSpPr>
            <a:spLocks noGrp="1"/>
          </p:cNvSpPr>
          <p:nvPr>
            <p:ph type="sldNum" sz="quarter" idx="10"/>
          </p:nvPr>
        </p:nvSpPr>
        <p:spPr/>
        <p:txBody>
          <a:bodyPr/>
          <a:lstStyle/>
          <a:p>
            <a:fld id="{063AACE8-2A35-EA46-B676-30EB8C2EF0F2}" type="slidenum">
              <a:rPr lang="en-US" smtClean="0"/>
              <a:pPr/>
              <a:t>59</a:t>
            </a:fld>
            <a:endParaRPr lang="en-US"/>
          </a:p>
        </p:txBody>
      </p:sp>
    </p:spTree>
    <p:extLst>
      <p:ext uri="{BB962C8B-B14F-4D97-AF65-F5344CB8AC3E}">
        <p14:creationId xmlns:p14="http://schemas.microsoft.com/office/powerpoint/2010/main" val="161880225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Outline</a:t>
            </a:r>
            <a:endParaRPr lang="en-US" dirty="0"/>
          </a:p>
        </p:txBody>
      </p:sp>
      <p:sp>
        <p:nvSpPr>
          <p:cNvPr id="3" name="Content Placeholder 2"/>
          <p:cNvSpPr>
            <a:spLocks noGrp="1"/>
          </p:cNvSpPr>
          <p:nvPr>
            <p:ph sz="quarter" idx="14"/>
          </p:nvPr>
        </p:nvSpPr>
        <p:spPr/>
        <p:txBody>
          <a:bodyPr/>
          <a:lstStyle/>
          <a:p>
            <a:r>
              <a:rPr lang="en-US" sz="3200" dirty="0" smtClean="0"/>
              <a:t>IEEE Intro Slides</a:t>
            </a:r>
          </a:p>
          <a:p>
            <a:r>
              <a:rPr lang="en-US" sz="3200" dirty="0" smtClean="0"/>
              <a:t>Region 6 Initiatives</a:t>
            </a:r>
          </a:p>
          <a:p>
            <a:r>
              <a:rPr lang="en-US" sz="3200" dirty="0" smtClean="0"/>
              <a:t>Region </a:t>
            </a:r>
            <a:r>
              <a:rPr lang="en-US" sz="3200" dirty="0"/>
              <a:t>IEEE Election</a:t>
            </a:r>
          </a:p>
          <a:p>
            <a:r>
              <a:rPr lang="en-US" sz="3200" dirty="0"/>
              <a:t>6 </a:t>
            </a:r>
            <a:r>
              <a:rPr lang="en-US" sz="3200" dirty="0" smtClean="0"/>
              <a:t>Conferences</a:t>
            </a:r>
          </a:p>
          <a:p>
            <a:r>
              <a:rPr lang="en-US" sz="3200" dirty="0" smtClean="0"/>
              <a:t>IEEE </a:t>
            </a:r>
            <a:r>
              <a:rPr lang="en-US" sz="3200" dirty="0"/>
              <a:t>in 2030 </a:t>
            </a:r>
            <a:r>
              <a:rPr lang="en-US" sz="3200" dirty="0" smtClean="0"/>
              <a:t>Initiative</a:t>
            </a:r>
            <a:endParaRPr lang="en-US" sz="3200" dirty="0"/>
          </a:p>
        </p:txBody>
      </p:sp>
      <p:sp>
        <p:nvSpPr>
          <p:cNvPr id="4" name="Slide Number Placeholder 3"/>
          <p:cNvSpPr>
            <a:spLocks noGrp="1"/>
          </p:cNvSpPr>
          <p:nvPr>
            <p:ph type="sldNum" sz="quarter" idx="15"/>
          </p:nvPr>
        </p:nvSpPr>
        <p:spPr/>
        <p:txBody>
          <a:bodyPr/>
          <a:lstStyle/>
          <a:p>
            <a:fld id="{7900DAE3-67FE-7D4C-B71A-A4336BE93589}" type="slidenum">
              <a:rPr lang="en-US" smtClean="0">
                <a:solidFill>
                  <a:prstClr val="black">
                    <a:tint val="75000"/>
                  </a:prstClr>
                </a:solidFill>
              </a:rPr>
              <a:pPr/>
              <a:t>6</a:t>
            </a:fld>
            <a:endParaRPr lang="en-US">
              <a:solidFill>
                <a:prstClr val="black">
                  <a:tint val="75000"/>
                </a:prstClr>
              </a:solidFill>
            </a:endParaRPr>
          </a:p>
        </p:txBody>
      </p:sp>
    </p:spTree>
    <p:extLst>
      <p:ext uri="{BB962C8B-B14F-4D97-AF65-F5344CB8AC3E}">
        <p14:creationId xmlns:p14="http://schemas.microsoft.com/office/powerpoint/2010/main" val="730444967"/>
      </p:ext>
    </p:extLst>
  </p:cSld>
  <p:clrMapOvr>
    <a:masterClrMapping/>
  </p:clrMapOvr>
  <p:timing>
    <p:tnLst>
      <p:par>
        <p:cTn xmlns:p14="http://schemas.microsoft.com/office/powerpoint/2010/mai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Find Your Successor</a:t>
            </a:r>
            <a:endParaRPr lang="en-US" dirty="0"/>
          </a:p>
        </p:txBody>
      </p:sp>
      <p:sp>
        <p:nvSpPr>
          <p:cNvPr id="3" name="Content Placeholder 2"/>
          <p:cNvSpPr>
            <a:spLocks noGrp="1"/>
          </p:cNvSpPr>
          <p:nvPr>
            <p:ph idx="1"/>
          </p:nvPr>
        </p:nvSpPr>
        <p:spPr/>
        <p:txBody>
          <a:bodyPr/>
          <a:lstStyle/>
          <a:p>
            <a:r>
              <a:rPr lang="en-US" sz="2000" dirty="0" smtClean="0"/>
              <a:t>Recognize that your own needs will change over time.  Avoid your own burnout!</a:t>
            </a:r>
          </a:p>
          <a:p>
            <a:r>
              <a:rPr lang="en-US" sz="2000" dirty="0" smtClean="0"/>
              <a:t>Give yourself and others the chance to develop </a:t>
            </a:r>
            <a:r>
              <a:rPr lang="en-US" sz="2000" dirty="0" err="1" smtClean="0"/>
              <a:t>profes-sionally</a:t>
            </a:r>
            <a:r>
              <a:rPr lang="en-US" sz="2000" dirty="0" smtClean="0"/>
              <a:t> by planning your own succession.  Sketch out a transition timeline.</a:t>
            </a:r>
          </a:p>
          <a:p>
            <a:r>
              <a:rPr lang="en-US" sz="2000" dirty="0" smtClean="0"/>
              <a:t>Watch for fellow officer volunteers who express curiosity, enthusiasm, or at least tolerance </a:t>
            </a:r>
            <a:r>
              <a:rPr lang="en-US" sz="2000" dirty="0" smtClean="0">
                <a:sym typeface="Wingdings"/>
              </a:rPr>
              <a:t></a:t>
            </a:r>
            <a:r>
              <a:rPr lang="en-US" sz="2000" dirty="0" smtClean="0"/>
              <a:t> for what you’re doing.</a:t>
            </a:r>
          </a:p>
          <a:p>
            <a:r>
              <a:rPr lang="en-US" sz="2000" dirty="0" smtClean="0"/>
              <a:t>Engage in informal conversations about the role, duties, the learning benefits, etc. – this is the first step in your transition plan.  </a:t>
            </a:r>
          </a:p>
          <a:p>
            <a:r>
              <a:rPr lang="en-US" sz="2000" dirty="0" smtClean="0"/>
              <a:t>Transition a few responsibilities at a time.</a:t>
            </a:r>
          </a:p>
          <a:p>
            <a:r>
              <a:rPr lang="en-US" sz="2000" dirty="0" smtClean="0"/>
              <a:t>Go find your own next volunteer position!</a:t>
            </a:r>
            <a:endParaRPr lang="en-US" sz="2000" dirty="0"/>
          </a:p>
        </p:txBody>
      </p:sp>
      <p:sp>
        <p:nvSpPr>
          <p:cNvPr id="4" name="Slide Number Placeholder 3"/>
          <p:cNvSpPr>
            <a:spLocks noGrp="1"/>
          </p:cNvSpPr>
          <p:nvPr>
            <p:ph type="sldNum" sz="quarter" idx="10"/>
          </p:nvPr>
        </p:nvSpPr>
        <p:spPr/>
        <p:txBody>
          <a:bodyPr/>
          <a:lstStyle/>
          <a:p>
            <a:fld id="{063AACE8-2A35-EA46-B676-30EB8C2EF0F2}" type="slidenum">
              <a:rPr lang="en-US" smtClean="0"/>
              <a:pPr/>
              <a:t>60</a:t>
            </a:fld>
            <a:endParaRPr lang="en-US"/>
          </a:p>
        </p:txBody>
      </p:sp>
    </p:spTree>
    <p:extLst>
      <p:ext uri="{BB962C8B-B14F-4D97-AF65-F5344CB8AC3E}">
        <p14:creationId xmlns:p14="http://schemas.microsoft.com/office/powerpoint/2010/main" val="2813989564"/>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Tonight’s Topics</a:t>
            </a:r>
            <a:endParaRPr lang="en-US" dirty="0"/>
          </a:p>
        </p:txBody>
      </p:sp>
      <p:sp>
        <p:nvSpPr>
          <p:cNvPr id="3" name="Content Placeholder 2"/>
          <p:cNvSpPr>
            <a:spLocks noGrp="1"/>
          </p:cNvSpPr>
          <p:nvPr>
            <p:ph idx="1"/>
          </p:nvPr>
        </p:nvSpPr>
        <p:spPr/>
        <p:txBody>
          <a:bodyPr/>
          <a:lstStyle/>
          <a:p>
            <a:r>
              <a:rPr lang="en-US" sz="2400" dirty="0"/>
              <a:t>How </a:t>
            </a:r>
            <a:r>
              <a:rPr lang="en-US" sz="2400" dirty="0" smtClean="0"/>
              <a:t>We </a:t>
            </a:r>
            <a:r>
              <a:rPr lang="en-US" sz="2400" dirty="0"/>
              <a:t>T</a:t>
            </a:r>
            <a:r>
              <a:rPr lang="en-US" sz="2400" dirty="0" smtClean="0"/>
              <a:t>ie In </a:t>
            </a:r>
            <a:r>
              <a:rPr lang="en-US" sz="2400" dirty="0"/>
              <a:t>to the </a:t>
            </a:r>
            <a:r>
              <a:rPr lang="en-US" sz="2400" dirty="0" smtClean="0"/>
              <a:t>Broader IEEE</a:t>
            </a:r>
          </a:p>
          <a:p>
            <a:r>
              <a:rPr lang="en-US" sz="2400" dirty="0" smtClean="0"/>
              <a:t>Section Summary</a:t>
            </a:r>
            <a:endParaRPr lang="en-US" sz="2400" dirty="0"/>
          </a:p>
          <a:p>
            <a:r>
              <a:rPr lang="en-US" sz="2400" dirty="0" smtClean="0"/>
              <a:t>The Section Web</a:t>
            </a:r>
          </a:p>
          <a:p>
            <a:r>
              <a:rPr lang="en-US" sz="2400" dirty="0" smtClean="0"/>
              <a:t>Best Practices</a:t>
            </a:r>
          </a:p>
          <a:p>
            <a:r>
              <a:rPr lang="en-US" sz="2400" dirty="0"/>
              <a:t>Volunteers </a:t>
            </a:r>
            <a:endParaRPr lang="en-US" sz="2400" dirty="0" smtClean="0"/>
          </a:p>
          <a:p>
            <a:r>
              <a:rPr lang="en-US" sz="2400" b="1" dirty="0" smtClean="0"/>
              <a:t>Fundraising </a:t>
            </a:r>
            <a:r>
              <a:rPr lang="en-US" sz="2400" b="1" dirty="0"/>
              <a:t>– Steve Johnson</a:t>
            </a:r>
            <a:endParaRPr lang="en-US" sz="2400" dirty="0" smtClean="0"/>
          </a:p>
          <a:p>
            <a:r>
              <a:rPr lang="en-US" sz="2400" dirty="0" smtClean="0"/>
              <a:t>Logistics</a:t>
            </a:r>
            <a:endParaRPr lang="en-US" sz="2400" dirty="0"/>
          </a:p>
          <a:p>
            <a:endParaRPr lang="en-US" sz="2400" dirty="0" smtClean="0"/>
          </a:p>
          <a:p>
            <a:r>
              <a:rPr lang="en-US" sz="2400" dirty="0" smtClean="0"/>
              <a:t>For Further Information</a:t>
            </a:r>
            <a:endParaRPr lang="en-US" sz="2400" dirty="0"/>
          </a:p>
        </p:txBody>
      </p:sp>
      <p:sp>
        <p:nvSpPr>
          <p:cNvPr id="4" name="Slide Number Placeholder 3"/>
          <p:cNvSpPr>
            <a:spLocks noGrp="1"/>
          </p:cNvSpPr>
          <p:nvPr>
            <p:ph type="sldNum" sz="quarter" idx="10"/>
          </p:nvPr>
        </p:nvSpPr>
        <p:spPr/>
        <p:txBody>
          <a:bodyPr/>
          <a:lstStyle/>
          <a:p>
            <a:fld id="{063AACE8-2A35-EA46-B676-30EB8C2EF0F2}" type="slidenum">
              <a:rPr lang="en-US" smtClean="0"/>
              <a:pPr/>
              <a:t>61</a:t>
            </a:fld>
            <a:endParaRPr lang="en-US"/>
          </a:p>
        </p:txBody>
      </p:sp>
    </p:spTree>
    <p:extLst>
      <p:ext uri="{BB962C8B-B14F-4D97-AF65-F5344CB8AC3E}">
        <p14:creationId xmlns:p14="http://schemas.microsoft.com/office/powerpoint/2010/main" val="3889560974"/>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Fundraising</a:t>
            </a:r>
            <a:endParaRPr lang="en-US" dirty="0"/>
          </a:p>
        </p:txBody>
      </p:sp>
      <p:sp>
        <p:nvSpPr>
          <p:cNvPr id="3" name="Content Placeholder 2"/>
          <p:cNvSpPr>
            <a:spLocks noGrp="1"/>
          </p:cNvSpPr>
          <p:nvPr>
            <p:ph idx="1"/>
          </p:nvPr>
        </p:nvSpPr>
        <p:spPr/>
        <p:txBody>
          <a:bodyPr/>
          <a:lstStyle/>
          <a:p>
            <a:r>
              <a:rPr lang="en-US" dirty="0" smtClean="0"/>
              <a:t>Built-in sources of funding</a:t>
            </a:r>
          </a:p>
          <a:p>
            <a:r>
              <a:rPr lang="en-US" dirty="0" smtClean="0"/>
              <a:t>Low-hanging fruit</a:t>
            </a:r>
          </a:p>
          <a:p>
            <a:r>
              <a:rPr lang="en-US" dirty="0" smtClean="0"/>
              <a:t>How to find prospects, and how to present our story</a:t>
            </a:r>
          </a:p>
          <a:p>
            <a:r>
              <a:rPr lang="en-US" dirty="0" smtClean="0"/>
              <a:t>Linked to a strong mission statement</a:t>
            </a:r>
          </a:p>
          <a:p>
            <a:pPr marL="0" indent="0">
              <a:buNone/>
            </a:pPr>
            <a:endParaRPr lang="en-US" dirty="0"/>
          </a:p>
        </p:txBody>
      </p:sp>
      <p:sp>
        <p:nvSpPr>
          <p:cNvPr id="4" name="Slide Number Placeholder 3"/>
          <p:cNvSpPr>
            <a:spLocks noGrp="1"/>
          </p:cNvSpPr>
          <p:nvPr>
            <p:ph type="sldNum" sz="quarter" idx="10"/>
          </p:nvPr>
        </p:nvSpPr>
        <p:spPr/>
        <p:txBody>
          <a:bodyPr/>
          <a:lstStyle/>
          <a:p>
            <a:fld id="{063AACE8-2A35-EA46-B676-30EB8C2EF0F2}" type="slidenum">
              <a:rPr lang="en-US" smtClean="0"/>
              <a:pPr/>
              <a:t>62</a:t>
            </a:fld>
            <a:endParaRPr lang="en-US"/>
          </a:p>
        </p:txBody>
      </p:sp>
    </p:spTree>
    <p:extLst>
      <p:ext uri="{BB962C8B-B14F-4D97-AF65-F5344CB8AC3E}">
        <p14:creationId xmlns:p14="http://schemas.microsoft.com/office/powerpoint/2010/main" val="1197313161"/>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Built-In Sources of Funding</a:t>
            </a:r>
            <a:br>
              <a:rPr lang="en-US" dirty="0" smtClean="0"/>
            </a:br>
            <a:r>
              <a:rPr lang="en-US" b="0" i="1" dirty="0" smtClean="0"/>
              <a:t>Money for Free, almost</a:t>
            </a:r>
            <a:endParaRPr lang="en-US" b="0" i="1" dirty="0"/>
          </a:p>
        </p:txBody>
      </p:sp>
      <p:sp>
        <p:nvSpPr>
          <p:cNvPr id="3" name="Content Placeholder 2"/>
          <p:cNvSpPr>
            <a:spLocks noGrp="1"/>
          </p:cNvSpPr>
          <p:nvPr>
            <p:ph idx="1"/>
          </p:nvPr>
        </p:nvSpPr>
        <p:spPr/>
        <p:txBody>
          <a:bodyPr/>
          <a:lstStyle/>
          <a:p>
            <a:r>
              <a:rPr lang="en-US" dirty="0" smtClean="0"/>
              <a:t>The IEEE provides a small amount of money each year to all “live” chapters, and a somewhat larger amount to “active” chapters.</a:t>
            </a:r>
          </a:p>
          <a:p>
            <a:r>
              <a:rPr lang="en-US" dirty="0" smtClean="0"/>
              <a:t>An “active” chapter runs more than two meetings a year.  Submitting L31s for each of your meetings is the only way to register such activity.</a:t>
            </a:r>
            <a:endParaRPr lang="en-US" dirty="0"/>
          </a:p>
        </p:txBody>
      </p:sp>
      <p:sp>
        <p:nvSpPr>
          <p:cNvPr id="4" name="Slide Number Placeholder 3"/>
          <p:cNvSpPr>
            <a:spLocks noGrp="1"/>
          </p:cNvSpPr>
          <p:nvPr>
            <p:ph type="sldNum" sz="quarter" idx="10"/>
          </p:nvPr>
        </p:nvSpPr>
        <p:spPr/>
        <p:txBody>
          <a:bodyPr/>
          <a:lstStyle/>
          <a:p>
            <a:fld id="{063AACE8-2A35-EA46-B676-30EB8C2EF0F2}" type="slidenum">
              <a:rPr lang="en-US" smtClean="0"/>
              <a:pPr/>
              <a:t>63</a:t>
            </a:fld>
            <a:endParaRPr lang="en-US"/>
          </a:p>
        </p:txBody>
      </p:sp>
    </p:spTree>
    <p:extLst>
      <p:ext uri="{BB962C8B-B14F-4D97-AF65-F5344CB8AC3E}">
        <p14:creationId xmlns:p14="http://schemas.microsoft.com/office/powerpoint/2010/main" val="2777596332"/>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Low Hanging Fruit</a:t>
            </a:r>
            <a:endParaRPr lang="en-US" dirty="0"/>
          </a:p>
        </p:txBody>
      </p:sp>
      <p:sp>
        <p:nvSpPr>
          <p:cNvPr id="3" name="Content Placeholder 2"/>
          <p:cNvSpPr>
            <a:spLocks noGrp="1"/>
          </p:cNvSpPr>
          <p:nvPr>
            <p:ph idx="1"/>
          </p:nvPr>
        </p:nvSpPr>
        <p:spPr>
          <a:xfrm>
            <a:off x="685800" y="1981200"/>
            <a:ext cx="7924800" cy="4114800"/>
          </a:xfrm>
        </p:spPr>
        <p:txBody>
          <a:bodyPr/>
          <a:lstStyle/>
          <a:p>
            <a:r>
              <a:rPr lang="en-US" sz="2400" dirty="0" smtClean="0"/>
              <a:t>Section money, from a number of sources</a:t>
            </a:r>
          </a:p>
          <a:p>
            <a:r>
              <a:rPr lang="en-US" sz="2400" dirty="0" smtClean="0"/>
              <a:t>Co-sponsorship, often from LMAG</a:t>
            </a:r>
          </a:p>
          <a:p>
            <a:r>
              <a:rPr lang="en-US" sz="2400" dirty="0" smtClean="0"/>
              <a:t>Corporate matching gift programs</a:t>
            </a:r>
          </a:p>
          <a:p>
            <a:r>
              <a:rPr lang="en-US" sz="2400" dirty="0" smtClean="0"/>
              <a:t>Corporate volunteer effort funding </a:t>
            </a:r>
            <a:r>
              <a:rPr lang="en-US" sz="2400" dirty="0" smtClean="0"/>
              <a:t>programs (see </a:t>
            </a:r>
            <a:r>
              <a:rPr lang="en-US" sz="2400" dirty="0" smtClean="0">
                <a:hlinkClick r:id="rId2"/>
              </a:rPr>
              <a:t>Dollars for Doers list</a:t>
            </a:r>
            <a:r>
              <a:rPr lang="en-US" sz="2400" dirty="0" smtClean="0"/>
              <a:t> on Section web site)</a:t>
            </a:r>
            <a:endParaRPr lang="en-US" sz="2400" dirty="0" smtClean="0"/>
          </a:p>
          <a:p>
            <a:r>
              <a:rPr lang="en-US" sz="2400" dirty="0" smtClean="0"/>
              <a:t>Technical Society money, matching grants, etc.</a:t>
            </a:r>
            <a:endParaRPr lang="en-US" sz="2400" dirty="0"/>
          </a:p>
        </p:txBody>
      </p:sp>
      <p:sp>
        <p:nvSpPr>
          <p:cNvPr id="4" name="Slide Number Placeholder 3"/>
          <p:cNvSpPr>
            <a:spLocks noGrp="1"/>
          </p:cNvSpPr>
          <p:nvPr>
            <p:ph type="sldNum" sz="quarter" idx="10"/>
          </p:nvPr>
        </p:nvSpPr>
        <p:spPr/>
        <p:txBody>
          <a:bodyPr/>
          <a:lstStyle/>
          <a:p>
            <a:fld id="{063AACE8-2A35-EA46-B676-30EB8C2EF0F2}" type="slidenum">
              <a:rPr lang="en-US" smtClean="0"/>
              <a:pPr/>
              <a:t>64</a:t>
            </a:fld>
            <a:endParaRPr lang="en-US"/>
          </a:p>
        </p:txBody>
      </p:sp>
    </p:spTree>
    <p:extLst>
      <p:ext uri="{BB962C8B-B14F-4D97-AF65-F5344CB8AC3E}">
        <p14:creationId xmlns:p14="http://schemas.microsoft.com/office/powerpoint/2010/main" val="1122388189"/>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Asking For Contributions</a:t>
            </a:r>
            <a:br>
              <a:rPr lang="en-US" dirty="0" smtClean="0"/>
            </a:br>
            <a:r>
              <a:rPr lang="en-US" b="0" i="1" dirty="0" smtClean="0"/>
              <a:t>Prerequisites</a:t>
            </a:r>
            <a:endParaRPr lang="en-US" b="0" i="1" dirty="0"/>
          </a:p>
        </p:txBody>
      </p:sp>
      <p:sp>
        <p:nvSpPr>
          <p:cNvPr id="3" name="Content Placeholder 2"/>
          <p:cNvSpPr>
            <a:spLocks noGrp="1"/>
          </p:cNvSpPr>
          <p:nvPr>
            <p:ph idx="1"/>
          </p:nvPr>
        </p:nvSpPr>
        <p:spPr/>
        <p:txBody>
          <a:bodyPr/>
          <a:lstStyle/>
          <a:p>
            <a:r>
              <a:rPr lang="en-US" dirty="0" smtClean="0"/>
              <a:t>Have a coherent story</a:t>
            </a:r>
          </a:p>
          <a:p>
            <a:pPr lvl="1"/>
            <a:r>
              <a:rPr lang="en-US" sz="2400" dirty="0" smtClean="0"/>
              <a:t>Who we are, what we’re doing, what we need</a:t>
            </a:r>
          </a:p>
          <a:p>
            <a:r>
              <a:rPr lang="en-US" dirty="0" smtClean="0"/>
              <a:t>Have a way to communicate your story</a:t>
            </a:r>
          </a:p>
          <a:p>
            <a:pPr lvl="1"/>
            <a:r>
              <a:rPr lang="en-US" dirty="0" smtClean="0"/>
              <a:t>15-second elevator speech</a:t>
            </a:r>
          </a:p>
          <a:p>
            <a:pPr lvl="1"/>
            <a:r>
              <a:rPr lang="en-US" dirty="0" smtClean="0"/>
              <a:t>Web site</a:t>
            </a:r>
          </a:p>
          <a:p>
            <a:r>
              <a:rPr lang="en-US" dirty="0" smtClean="0"/>
              <a:t>Have a way to celebrate sponsors</a:t>
            </a:r>
          </a:p>
          <a:p>
            <a:pPr lvl="1"/>
            <a:r>
              <a:rPr lang="en-US" dirty="0" smtClean="0"/>
              <a:t>Announce prior to meetings; show on web site or hand-outs; etc.</a:t>
            </a:r>
          </a:p>
          <a:p>
            <a:pPr marL="0" indent="0">
              <a:buNone/>
            </a:pPr>
            <a:endParaRPr lang="en-US" sz="2400" dirty="0"/>
          </a:p>
        </p:txBody>
      </p:sp>
      <p:sp>
        <p:nvSpPr>
          <p:cNvPr id="4" name="Slide Number Placeholder 3"/>
          <p:cNvSpPr>
            <a:spLocks noGrp="1"/>
          </p:cNvSpPr>
          <p:nvPr>
            <p:ph type="sldNum" sz="quarter" idx="10"/>
          </p:nvPr>
        </p:nvSpPr>
        <p:spPr/>
        <p:txBody>
          <a:bodyPr/>
          <a:lstStyle/>
          <a:p>
            <a:fld id="{063AACE8-2A35-EA46-B676-30EB8C2EF0F2}" type="slidenum">
              <a:rPr lang="en-US" smtClean="0"/>
              <a:pPr/>
              <a:t>65</a:t>
            </a:fld>
            <a:endParaRPr lang="en-US"/>
          </a:p>
        </p:txBody>
      </p:sp>
    </p:spTree>
    <p:extLst>
      <p:ext uri="{BB962C8B-B14F-4D97-AF65-F5344CB8AC3E}">
        <p14:creationId xmlns:p14="http://schemas.microsoft.com/office/powerpoint/2010/main" val="3518795373"/>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Asking for Contributions (cont’d)</a:t>
            </a:r>
            <a:br>
              <a:rPr lang="en-US" dirty="0" smtClean="0"/>
            </a:br>
            <a:r>
              <a:rPr lang="en-US" b="0" i="1" dirty="0" smtClean="0"/>
              <a:t>Who to ask:</a:t>
            </a:r>
            <a:endParaRPr lang="en-US" b="0" i="1" dirty="0"/>
          </a:p>
        </p:txBody>
      </p:sp>
      <p:sp>
        <p:nvSpPr>
          <p:cNvPr id="3" name="Content Placeholder 2"/>
          <p:cNvSpPr>
            <a:spLocks noGrp="1"/>
          </p:cNvSpPr>
          <p:nvPr>
            <p:ph idx="1"/>
          </p:nvPr>
        </p:nvSpPr>
        <p:spPr/>
        <p:txBody>
          <a:bodyPr/>
          <a:lstStyle/>
          <a:p>
            <a:r>
              <a:rPr lang="en-US" dirty="0" smtClean="0"/>
              <a:t>Previous </a:t>
            </a:r>
            <a:r>
              <a:rPr lang="en-US" dirty="0"/>
              <a:t>sponsors</a:t>
            </a:r>
          </a:p>
          <a:p>
            <a:r>
              <a:rPr lang="en-US" dirty="0"/>
              <a:t>Your speakers or their employers</a:t>
            </a:r>
          </a:p>
          <a:p>
            <a:r>
              <a:rPr lang="en-US" dirty="0"/>
              <a:t>People or companies that see your audience as potential customers, suppliers, or employees</a:t>
            </a:r>
          </a:p>
          <a:p>
            <a:r>
              <a:rPr lang="en-US" dirty="0"/>
              <a:t>Your volunteers’ / members’ </a:t>
            </a:r>
            <a:r>
              <a:rPr lang="en-US" dirty="0" smtClean="0"/>
              <a:t>employers</a:t>
            </a:r>
          </a:p>
        </p:txBody>
      </p:sp>
      <p:sp>
        <p:nvSpPr>
          <p:cNvPr id="4" name="Slide Number Placeholder 3"/>
          <p:cNvSpPr>
            <a:spLocks noGrp="1"/>
          </p:cNvSpPr>
          <p:nvPr>
            <p:ph type="sldNum" sz="quarter" idx="10"/>
          </p:nvPr>
        </p:nvSpPr>
        <p:spPr/>
        <p:txBody>
          <a:bodyPr/>
          <a:lstStyle/>
          <a:p>
            <a:fld id="{063AACE8-2A35-EA46-B676-30EB8C2EF0F2}" type="slidenum">
              <a:rPr lang="en-US" smtClean="0"/>
              <a:pPr/>
              <a:t>66</a:t>
            </a:fld>
            <a:endParaRPr lang="en-US"/>
          </a:p>
        </p:txBody>
      </p:sp>
    </p:spTree>
    <p:extLst>
      <p:ext uri="{BB962C8B-B14F-4D97-AF65-F5344CB8AC3E}">
        <p14:creationId xmlns:p14="http://schemas.microsoft.com/office/powerpoint/2010/main" val="2592787379"/>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Asking for Contributions (cont’d)</a:t>
            </a:r>
            <a:br>
              <a:rPr lang="en-US" dirty="0" smtClean="0"/>
            </a:br>
            <a:r>
              <a:rPr lang="en-US" b="0" i="1" dirty="0" smtClean="0"/>
              <a:t>How to Ask:</a:t>
            </a:r>
            <a:endParaRPr lang="en-US" b="0" i="1" dirty="0"/>
          </a:p>
        </p:txBody>
      </p:sp>
      <p:sp>
        <p:nvSpPr>
          <p:cNvPr id="3" name="Content Placeholder 2"/>
          <p:cNvSpPr>
            <a:spLocks noGrp="1"/>
          </p:cNvSpPr>
          <p:nvPr>
            <p:ph idx="1"/>
          </p:nvPr>
        </p:nvSpPr>
        <p:spPr/>
        <p:txBody>
          <a:bodyPr/>
          <a:lstStyle/>
          <a:p>
            <a:r>
              <a:rPr lang="en-US" sz="2400" dirty="0" smtClean="0"/>
              <a:t>Briefly describe the chapter’s / section’s mission at the start of technical meetings or mixers.</a:t>
            </a:r>
          </a:p>
          <a:p>
            <a:r>
              <a:rPr lang="en-US" sz="2400" dirty="0" smtClean="0"/>
              <a:t>Introduce yourself to people who hang </a:t>
            </a:r>
            <a:r>
              <a:rPr lang="en-US" sz="2400" dirty="0"/>
              <a:t>around after </a:t>
            </a:r>
            <a:r>
              <a:rPr lang="en-US" sz="2400" dirty="0" smtClean="0"/>
              <a:t>the presentation or meeting and ask good questions.  They’re already engaged in what you’re doing.  Ask them if they’d like to be a sponsor.</a:t>
            </a:r>
          </a:p>
          <a:p>
            <a:r>
              <a:rPr lang="en-US" sz="2400" dirty="0" smtClean="0"/>
              <a:t>If your speaker is a company officer, a recruiter, etc., just ask if they’d like to be a sponsor.</a:t>
            </a:r>
            <a:endParaRPr lang="en-US" sz="2400" dirty="0"/>
          </a:p>
        </p:txBody>
      </p:sp>
      <p:sp>
        <p:nvSpPr>
          <p:cNvPr id="4" name="Slide Number Placeholder 3"/>
          <p:cNvSpPr>
            <a:spLocks noGrp="1"/>
          </p:cNvSpPr>
          <p:nvPr>
            <p:ph type="sldNum" sz="quarter" idx="10"/>
          </p:nvPr>
        </p:nvSpPr>
        <p:spPr/>
        <p:txBody>
          <a:bodyPr/>
          <a:lstStyle/>
          <a:p>
            <a:fld id="{063AACE8-2A35-EA46-B676-30EB8C2EF0F2}" type="slidenum">
              <a:rPr lang="en-US" smtClean="0"/>
              <a:pPr/>
              <a:t>67</a:t>
            </a:fld>
            <a:endParaRPr lang="en-US"/>
          </a:p>
        </p:txBody>
      </p:sp>
    </p:spTree>
    <p:extLst>
      <p:ext uri="{BB962C8B-B14F-4D97-AF65-F5344CB8AC3E}">
        <p14:creationId xmlns:p14="http://schemas.microsoft.com/office/powerpoint/2010/main" val="949174878"/>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Logistics</a:t>
            </a:r>
            <a:endParaRPr lang="en-US" dirty="0"/>
          </a:p>
        </p:txBody>
      </p:sp>
      <p:sp>
        <p:nvSpPr>
          <p:cNvPr id="3" name="Content Placeholder 2"/>
          <p:cNvSpPr>
            <a:spLocks noGrp="1"/>
          </p:cNvSpPr>
          <p:nvPr>
            <p:ph idx="1"/>
          </p:nvPr>
        </p:nvSpPr>
        <p:spPr/>
        <p:txBody>
          <a:bodyPr/>
          <a:lstStyle/>
          <a:p>
            <a:r>
              <a:rPr lang="en-US" b="1" dirty="0" err="1" smtClean="0"/>
              <a:t>vTools</a:t>
            </a:r>
            <a:r>
              <a:rPr lang="en-US" dirty="0" smtClean="0"/>
              <a:t> – volunteer-developed tools to support IEEE activities</a:t>
            </a:r>
          </a:p>
          <a:p>
            <a:r>
              <a:rPr lang="en-US" b="1" dirty="0" smtClean="0"/>
              <a:t>SAMIEEE</a:t>
            </a:r>
            <a:r>
              <a:rPr lang="en-US" dirty="0" smtClean="0"/>
              <a:t> – volunteer access to member information</a:t>
            </a:r>
          </a:p>
          <a:p>
            <a:r>
              <a:rPr lang="en-US" b="1" dirty="0" smtClean="0"/>
              <a:t>NetSuite</a:t>
            </a:r>
            <a:r>
              <a:rPr lang="en-US" dirty="0" smtClean="0"/>
              <a:t> – tools for financial reporting</a:t>
            </a:r>
            <a:endParaRPr lang="en-US" dirty="0"/>
          </a:p>
        </p:txBody>
      </p:sp>
      <p:sp>
        <p:nvSpPr>
          <p:cNvPr id="4" name="Slide Number Placeholder 3"/>
          <p:cNvSpPr>
            <a:spLocks noGrp="1"/>
          </p:cNvSpPr>
          <p:nvPr>
            <p:ph type="sldNum" sz="quarter" idx="10"/>
          </p:nvPr>
        </p:nvSpPr>
        <p:spPr/>
        <p:txBody>
          <a:bodyPr/>
          <a:lstStyle/>
          <a:p>
            <a:fld id="{063AACE8-2A35-EA46-B676-30EB8C2EF0F2}" type="slidenum">
              <a:rPr lang="en-US" smtClean="0"/>
              <a:pPr/>
              <a:t>68</a:t>
            </a:fld>
            <a:endParaRPr lang="en-US"/>
          </a:p>
        </p:txBody>
      </p:sp>
    </p:spTree>
    <p:extLst>
      <p:ext uri="{BB962C8B-B14F-4D97-AF65-F5344CB8AC3E}">
        <p14:creationId xmlns:p14="http://schemas.microsoft.com/office/powerpoint/2010/main" val="277966205"/>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Tonight’s Topics</a:t>
            </a:r>
            <a:endParaRPr lang="en-US" dirty="0"/>
          </a:p>
        </p:txBody>
      </p:sp>
      <p:sp>
        <p:nvSpPr>
          <p:cNvPr id="3" name="Content Placeholder 2"/>
          <p:cNvSpPr>
            <a:spLocks noGrp="1"/>
          </p:cNvSpPr>
          <p:nvPr>
            <p:ph idx="1"/>
          </p:nvPr>
        </p:nvSpPr>
        <p:spPr/>
        <p:txBody>
          <a:bodyPr/>
          <a:lstStyle/>
          <a:p>
            <a:r>
              <a:rPr lang="en-US" sz="2400" dirty="0"/>
              <a:t>How </a:t>
            </a:r>
            <a:r>
              <a:rPr lang="en-US" sz="2400" dirty="0" smtClean="0"/>
              <a:t>We </a:t>
            </a:r>
            <a:r>
              <a:rPr lang="en-US" sz="2400" dirty="0"/>
              <a:t>T</a:t>
            </a:r>
            <a:r>
              <a:rPr lang="en-US" sz="2400" dirty="0" smtClean="0"/>
              <a:t>ie In </a:t>
            </a:r>
            <a:r>
              <a:rPr lang="en-US" sz="2400" dirty="0"/>
              <a:t>to the </a:t>
            </a:r>
            <a:r>
              <a:rPr lang="en-US" sz="2400" dirty="0" smtClean="0"/>
              <a:t>Broader IEEE</a:t>
            </a:r>
          </a:p>
          <a:p>
            <a:r>
              <a:rPr lang="en-US" sz="2400" dirty="0" smtClean="0"/>
              <a:t>Section Summary</a:t>
            </a:r>
            <a:endParaRPr lang="en-US" sz="2400" dirty="0"/>
          </a:p>
          <a:p>
            <a:r>
              <a:rPr lang="en-US" sz="2400" dirty="0" smtClean="0"/>
              <a:t>The Section Web</a:t>
            </a:r>
          </a:p>
          <a:p>
            <a:r>
              <a:rPr lang="en-US" sz="2400" dirty="0" smtClean="0"/>
              <a:t>Best Practices</a:t>
            </a:r>
          </a:p>
          <a:p>
            <a:r>
              <a:rPr lang="en-US" sz="2400" dirty="0"/>
              <a:t>Volunteers </a:t>
            </a:r>
            <a:endParaRPr lang="en-US" sz="2400" dirty="0" smtClean="0"/>
          </a:p>
          <a:p>
            <a:r>
              <a:rPr lang="en-US" sz="2400" dirty="0" smtClean="0"/>
              <a:t>Fundraising</a:t>
            </a:r>
          </a:p>
          <a:p>
            <a:r>
              <a:rPr lang="en-US" sz="2400" b="1" dirty="0"/>
              <a:t>Logistics – Steve Johnson</a:t>
            </a:r>
          </a:p>
          <a:p>
            <a:endParaRPr lang="en-US" sz="2400" dirty="0" smtClean="0"/>
          </a:p>
          <a:p>
            <a:r>
              <a:rPr lang="en-US" sz="2400" dirty="0" smtClean="0"/>
              <a:t>For Further Information</a:t>
            </a:r>
            <a:endParaRPr lang="en-US" sz="2400" dirty="0"/>
          </a:p>
        </p:txBody>
      </p:sp>
      <p:sp>
        <p:nvSpPr>
          <p:cNvPr id="4" name="Slide Number Placeholder 3"/>
          <p:cNvSpPr>
            <a:spLocks noGrp="1"/>
          </p:cNvSpPr>
          <p:nvPr>
            <p:ph type="sldNum" sz="quarter" idx="10"/>
          </p:nvPr>
        </p:nvSpPr>
        <p:spPr/>
        <p:txBody>
          <a:bodyPr/>
          <a:lstStyle/>
          <a:p>
            <a:fld id="{063AACE8-2A35-EA46-B676-30EB8C2EF0F2}" type="slidenum">
              <a:rPr lang="en-US" smtClean="0"/>
              <a:pPr/>
              <a:t>69</a:t>
            </a:fld>
            <a:endParaRPr lang="en-US"/>
          </a:p>
        </p:txBody>
      </p:sp>
    </p:spTree>
    <p:extLst>
      <p:ext uri="{BB962C8B-B14F-4D97-AF65-F5344CB8AC3E}">
        <p14:creationId xmlns:p14="http://schemas.microsoft.com/office/powerpoint/2010/main" val="270713368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7" name="Text Box 1"/>
          <p:cNvSpPr txBox="1">
            <a:spLocks noChangeArrowheads="1"/>
          </p:cNvSpPr>
          <p:nvPr/>
        </p:nvSpPr>
        <p:spPr bwMode="auto">
          <a:xfrm>
            <a:off x="601124" y="203202"/>
            <a:ext cx="7515225" cy="952500"/>
          </a:xfrm>
          <a:prstGeom prst="rect">
            <a:avLst/>
          </a:prstGeom>
          <a:noFill/>
          <a:ln w="9525">
            <a:noFill/>
            <a:round/>
            <a:headEnd/>
            <a:tailEnd/>
          </a:ln>
        </p:spPr>
        <p:txBody>
          <a:bodyPr lIns="90360" tIns="44280" rIns="90360" bIns="44280" anchor="b"/>
          <a:lstStyle/>
          <a:p>
            <a:pPr defTabSz="457200" eaLnBrk="1" fontAlgn="auto" hangingPunct="1">
              <a:spcBef>
                <a:spcPts val="0"/>
              </a:spcBef>
              <a:spcAft>
                <a:spcPts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sz="3200" b="1" dirty="0">
                <a:solidFill>
                  <a:srgbClr val="005582"/>
                </a:solidFill>
                <a:latin typeface="Verdana" pitchFamily="32" charset="0"/>
                <a:ea typeface="+mn-ea"/>
                <a:cs typeface="+mn-cs"/>
              </a:rPr>
              <a:t>IEEE Organization</a:t>
            </a:r>
          </a:p>
        </p:txBody>
      </p:sp>
      <p:grpSp>
        <p:nvGrpSpPr>
          <p:cNvPr id="2" name="Group 2"/>
          <p:cNvGrpSpPr>
            <a:grpSpLocks/>
          </p:cNvGrpSpPr>
          <p:nvPr/>
        </p:nvGrpSpPr>
        <p:grpSpPr bwMode="auto">
          <a:xfrm>
            <a:off x="1676400" y="1143000"/>
            <a:ext cx="5808663" cy="744538"/>
            <a:chOff x="1056" y="720"/>
            <a:chExt cx="3659" cy="469"/>
          </a:xfrm>
        </p:grpSpPr>
        <p:graphicFrame>
          <p:nvGraphicFramePr>
            <p:cNvPr id="1026" name="Object 3"/>
            <p:cNvGraphicFramePr>
              <a:graphicFrameLocks noChangeAspect="1"/>
            </p:cNvGraphicFramePr>
            <p:nvPr/>
          </p:nvGraphicFramePr>
          <p:xfrm>
            <a:off x="1056" y="720"/>
            <a:ext cx="3659" cy="469"/>
          </p:xfrm>
          <a:graphic>
            <a:graphicData uri="http://schemas.openxmlformats.org/presentationml/2006/ole">
              <mc:AlternateContent xmlns:mc="http://schemas.openxmlformats.org/markup-compatibility/2006">
                <mc:Choice xmlns:v="urn:schemas-microsoft-com:vml" Requires="v">
                  <p:oleObj spid="_x0000_s1030" r:id="rId4" imgW="13040719" imgH="855333" progId="">
                    <p:embed/>
                  </p:oleObj>
                </mc:Choice>
                <mc:Fallback>
                  <p:oleObj r:id="rId4" imgW="13040719" imgH="855333" progId="">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056" y="720"/>
                          <a:ext cx="3659" cy="469"/>
                        </a:xfrm>
                        <a:prstGeom prst="rect">
                          <a:avLst/>
                        </a:prstGeom>
                        <a:noFill/>
                        <a:extLst>
                          <a:ext uri="{909E8E84-426E-40dd-AFC4-6F175D3DCCD1}">
                            <a14:hiddenFill xmlns:a14="http://schemas.microsoft.com/office/drawing/2010/main">
                              <a:blipFill dpi="0" rotWithShape="0">
                                <a:blip/>
                                <a:srcRect/>
                                <a:stretch>
                                  <a:fillRect/>
                                </a:stretch>
                              </a:blipFill>
                            </a14:hiddenFill>
                          </a:ext>
                        </a:extLst>
                      </p:spPr>
                    </p:pic>
                  </p:oleObj>
                </mc:Fallback>
              </mc:AlternateContent>
            </a:graphicData>
          </a:graphic>
        </p:graphicFrame>
        <p:sp>
          <p:nvSpPr>
            <p:cNvPr id="1056" name="Text Box 4"/>
            <p:cNvSpPr txBox="1">
              <a:spLocks noChangeArrowheads="1"/>
            </p:cNvSpPr>
            <p:nvPr/>
          </p:nvSpPr>
          <p:spPr bwMode="auto">
            <a:xfrm>
              <a:off x="1056" y="720"/>
              <a:ext cx="3659" cy="469"/>
            </a:xfrm>
            <a:prstGeom prst="rect">
              <a:avLst/>
            </a:prstGeom>
            <a:noFill/>
            <a:ln w="9525">
              <a:noFill/>
              <a:round/>
              <a:headEnd/>
              <a:tailEnd/>
            </a:ln>
          </p:spPr>
          <p:txBody>
            <a:bodyPr wrap="none" anchor="ctr"/>
            <a:lstStyle/>
            <a:p>
              <a:pPr defTabSz="457200" eaLnBrk="1" fontAlgn="auto" hangingPunct="1">
                <a:spcBef>
                  <a:spcPts val="0"/>
                </a:spcBef>
                <a:spcAft>
                  <a:spcPts val="0"/>
                </a:spcAft>
              </a:pPr>
              <a:endParaRPr lang="en-US" sz="1800" dirty="0">
                <a:solidFill>
                  <a:prstClr val="black"/>
                </a:solidFill>
                <a:latin typeface="Verdana"/>
                <a:ea typeface="+mn-ea"/>
                <a:cs typeface="+mn-cs"/>
              </a:endParaRPr>
            </a:p>
          </p:txBody>
        </p:sp>
      </p:grpSp>
      <p:sp>
        <p:nvSpPr>
          <p:cNvPr id="1029" name="Rectangle 5"/>
          <p:cNvSpPr>
            <a:spLocks noChangeArrowheads="1"/>
          </p:cNvSpPr>
          <p:nvPr/>
        </p:nvSpPr>
        <p:spPr bwMode="auto">
          <a:xfrm>
            <a:off x="3741738" y="1828800"/>
            <a:ext cx="1736725" cy="454025"/>
          </a:xfrm>
          <a:prstGeom prst="rect">
            <a:avLst/>
          </a:prstGeom>
          <a:noFill/>
          <a:ln w="9525">
            <a:noFill/>
            <a:round/>
            <a:headEnd/>
            <a:tailEnd/>
          </a:ln>
        </p:spPr>
        <p:txBody>
          <a:bodyPr wrap="none" lIns="90360" tIns="44280" rIns="90360" bIns="44280">
            <a:spAutoFit/>
          </a:bodyPr>
          <a:lstStyle/>
          <a:p>
            <a:pPr algn="ctr" defTabSz="457200" eaLnBrk="1" fontAlgn="auto" hangingPunct="1">
              <a:spcBef>
                <a:spcPts val="0"/>
              </a:spcBef>
              <a:spcAft>
                <a:spcPts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sz="1800" b="1" dirty="0">
                <a:solidFill>
                  <a:srgbClr val="000000"/>
                </a:solidFill>
                <a:latin typeface="Verdana"/>
                <a:ea typeface="+mn-ea"/>
                <a:cs typeface="+mn-cs"/>
              </a:rPr>
              <a:t>MEMBERS</a:t>
            </a:r>
          </a:p>
        </p:txBody>
      </p:sp>
      <p:sp>
        <p:nvSpPr>
          <p:cNvPr id="1030" name="Rectangle 6"/>
          <p:cNvSpPr>
            <a:spLocks noChangeArrowheads="1"/>
          </p:cNvSpPr>
          <p:nvPr/>
        </p:nvSpPr>
        <p:spPr bwMode="auto">
          <a:xfrm>
            <a:off x="2109050" y="2352042"/>
            <a:ext cx="3057525" cy="454025"/>
          </a:xfrm>
          <a:prstGeom prst="rect">
            <a:avLst/>
          </a:prstGeom>
          <a:solidFill>
            <a:srgbClr val="000099"/>
          </a:solidFill>
          <a:ln w="9525">
            <a:noFill/>
            <a:round/>
            <a:headEnd/>
            <a:tailEnd/>
          </a:ln>
        </p:spPr>
        <p:txBody>
          <a:bodyPr lIns="90360" tIns="44280" rIns="90360" bIns="44280">
            <a:spAutoFit/>
          </a:bodyPr>
          <a:lstStyle/>
          <a:p>
            <a:pPr algn="ctr" defTabSz="457200" eaLnBrk="1" fontAlgn="auto" hangingPunct="1">
              <a:spcBef>
                <a:spcPts val="0"/>
              </a:spcBef>
              <a:spcAft>
                <a:spcPts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sz="1800" b="1" dirty="0">
                <a:solidFill>
                  <a:srgbClr val="FFFFFF"/>
                </a:solidFill>
                <a:latin typeface="Verdana"/>
                <a:ea typeface="+mn-ea"/>
                <a:cs typeface="+mn-cs"/>
              </a:rPr>
              <a:t>Board of Directors</a:t>
            </a:r>
          </a:p>
        </p:txBody>
      </p:sp>
      <p:sp>
        <p:nvSpPr>
          <p:cNvPr id="1031" name="Rectangle 7"/>
          <p:cNvSpPr>
            <a:spLocks noChangeArrowheads="1"/>
          </p:cNvSpPr>
          <p:nvPr/>
        </p:nvSpPr>
        <p:spPr bwMode="auto">
          <a:xfrm>
            <a:off x="6554788" y="2373311"/>
            <a:ext cx="2209800" cy="454025"/>
          </a:xfrm>
          <a:prstGeom prst="rect">
            <a:avLst/>
          </a:prstGeom>
          <a:solidFill>
            <a:srgbClr val="000099"/>
          </a:solidFill>
          <a:ln w="9525">
            <a:noFill/>
            <a:round/>
            <a:headEnd/>
            <a:tailEnd/>
          </a:ln>
        </p:spPr>
        <p:txBody>
          <a:bodyPr lIns="90360" tIns="44280" rIns="90360" bIns="44280">
            <a:spAutoFit/>
          </a:bodyPr>
          <a:lstStyle/>
          <a:p>
            <a:pPr algn="ctr" defTabSz="457200" eaLnBrk="1" fontAlgn="auto" hangingPunct="1">
              <a:spcBef>
                <a:spcPts val="0"/>
              </a:spcBef>
              <a:spcAft>
                <a:spcPts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sz="1800" b="1" dirty="0">
                <a:solidFill>
                  <a:srgbClr val="FFFFFF"/>
                </a:solidFill>
                <a:latin typeface="Verdana"/>
                <a:ea typeface="+mn-ea"/>
                <a:cs typeface="+mn-cs"/>
              </a:rPr>
              <a:t>Assembly</a:t>
            </a:r>
          </a:p>
        </p:txBody>
      </p:sp>
      <p:sp>
        <p:nvSpPr>
          <p:cNvPr id="1032" name="Rectangle 8"/>
          <p:cNvSpPr>
            <a:spLocks noChangeArrowheads="1"/>
          </p:cNvSpPr>
          <p:nvPr/>
        </p:nvSpPr>
        <p:spPr bwMode="auto">
          <a:xfrm>
            <a:off x="4838879" y="3173789"/>
            <a:ext cx="1840703" cy="366424"/>
          </a:xfrm>
          <a:prstGeom prst="rect">
            <a:avLst/>
          </a:prstGeom>
          <a:solidFill>
            <a:srgbClr val="0066FF"/>
          </a:solidFill>
          <a:ln w="9525">
            <a:noFill/>
            <a:round/>
            <a:headEnd/>
            <a:tailEnd/>
          </a:ln>
        </p:spPr>
        <p:txBody>
          <a:bodyPr wrap="square" lIns="90360" tIns="44280" rIns="90360" bIns="44280">
            <a:spAutoFit/>
          </a:bodyPr>
          <a:lstStyle/>
          <a:p>
            <a:pPr algn="ctr" defTabSz="457200" eaLnBrk="1" fontAlgn="auto" hangingPunct="1">
              <a:spcBef>
                <a:spcPts val="0"/>
              </a:spcBef>
              <a:spcAft>
                <a:spcPts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sz="1800" b="1" dirty="0">
                <a:solidFill>
                  <a:srgbClr val="FFFFFF"/>
                </a:solidFill>
                <a:latin typeface="Verdana"/>
                <a:ea typeface="+mn-ea"/>
                <a:cs typeface="+mn-cs"/>
              </a:rPr>
              <a:t>PSPB*</a:t>
            </a:r>
          </a:p>
        </p:txBody>
      </p:sp>
      <p:sp>
        <p:nvSpPr>
          <p:cNvPr id="1033" name="Rectangle 9"/>
          <p:cNvSpPr>
            <a:spLocks noChangeArrowheads="1"/>
          </p:cNvSpPr>
          <p:nvPr/>
        </p:nvSpPr>
        <p:spPr bwMode="auto">
          <a:xfrm>
            <a:off x="4867637" y="5271611"/>
            <a:ext cx="1847125" cy="366424"/>
          </a:xfrm>
          <a:prstGeom prst="rect">
            <a:avLst/>
          </a:prstGeom>
          <a:solidFill>
            <a:srgbClr val="0066FF"/>
          </a:solidFill>
          <a:ln w="9525">
            <a:noFill/>
            <a:round/>
            <a:headEnd/>
            <a:tailEnd/>
          </a:ln>
        </p:spPr>
        <p:txBody>
          <a:bodyPr wrap="square" lIns="90360" tIns="44280" rIns="90360" bIns="44280">
            <a:spAutoFit/>
          </a:bodyPr>
          <a:lstStyle/>
          <a:p>
            <a:pPr algn="ctr" defTabSz="457200" eaLnBrk="1" fontAlgn="auto" hangingPunct="1">
              <a:spcBef>
                <a:spcPts val="0"/>
              </a:spcBef>
              <a:spcAft>
                <a:spcPts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sz="1800" b="1" dirty="0">
                <a:solidFill>
                  <a:srgbClr val="FFFFFF"/>
                </a:solidFill>
                <a:latin typeface="Verdana"/>
                <a:ea typeface="+mn-ea"/>
                <a:cs typeface="+mn-cs"/>
              </a:rPr>
              <a:t>IEEE-USA</a:t>
            </a:r>
          </a:p>
        </p:txBody>
      </p:sp>
      <p:sp>
        <p:nvSpPr>
          <p:cNvPr id="1034" name="Rectangle 10"/>
          <p:cNvSpPr>
            <a:spLocks noChangeArrowheads="1"/>
          </p:cNvSpPr>
          <p:nvPr/>
        </p:nvSpPr>
        <p:spPr bwMode="auto">
          <a:xfrm>
            <a:off x="4855954" y="3647943"/>
            <a:ext cx="1823626" cy="643423"/>
          </a:xfrm>
          <a:prstGeom prst="rect">
            <a:avLst/>
          </a:prstGeom>
          <a:solidFill>
            <a:srgbClr val="0066FF"/>
          </a:solidFill>
          <a:ln w="9525">
            <a:noFill/>
            <a:round/>
            <a:headEnd/>
            <a:tailEnd/>
          </a:ln>
        </p:spPr>
        <p:txBody>
          <a:bodyPr wrap="square" lIns="90360" tIns="44280" rIns="90360" bIns="44280">
            <a:spAutoFit/>
          </a:bodyPr>
          <a:lstStyle/>
          <a:p>
            <a:pPr algn="ctr" defTabSz="457200" eaLnBrk="1" fontAlgn="auto" hangingPunct="1">
              <a:spcBef>
                <a:spcPts val="0"/>
              </a:spcBef>
              <a:spcAft>
                <a:spcPts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sz="1800" b="1" dirty="0">
                <a:solidFill>
                  <a:srgbClr val="FFFFFF"/>
                </a:solidFill>
                <a:latin typeface="Verdana"/>
                <a:ea typeface="+mn-ea"/>
                <a:cs typeface="+mn-cs"/>
              </a:rPr>
              <a:t>Standards Assoc.</a:t>
            </a:r>
          </a:p>
        </p:txBody>
      </p:sp>
      <p:sp>
        <p:nvSpPr>
          <p:cNvPr id="1035" name="Rectangle 11"/>
          <p:cNvSpPr>
            <a:spLocks noChangeArrowheads="1"/>
          </p:cNvSpPr>
          <p:nvPr/>
        </p:nvSpPr>
        <p:spPr bwMode="auto">
          <a:xfrm>
            <a:off x="4855954" y="4432021"/>
            <a:ext cx="1823626" cy="674200"/>
          </a:xfrm>
          <a:prstGeom prst="rect">
            <a:avLst/>
          </a:prstGeom>
          <a:solidFill>
            <a:srgbClr val="0066FF"/>
          </a:solidFill>
          <a:ln w="9525">
            <a:noFill/>
            <a:round/>
            <a:headEnd/>
            <a:tailEnd/>
          </a:ln>
        </p:spPr>
        <p:txBody>
          <a:bodyPr wrap="square" lIns="90360" tIns="44280" rIns="90360" bIns="44280">
            <a:spAutoFit/>
          </a:bodyPr>
          <a:lstStyle/>
          <a:p>
            <a:pPr algn="ctr" defTabSz="457200" eaLnBrk="1" fontAlgn="auto" hangingPunct="1">
              <a:spcBef>
                <a:spcPts val="0"/>
              </a:spcBef>
              <a:spcAft>
                <a:spcPts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sz="1800" b="1" dirty="0">
                <a:solidFill>
                  <a:srgbClr val="FFFFFF"/>
                </a:solidFill>
                <a:latin typeface="Verdana"/>
                <a:ea typeface="+mn-ea"/>
                <a:cs typeface="+mn-cs"/>
              </a:rPr>
              <a:t>Educational </a:t>
            </a:r>
            <a:r>
              <a:rPr lang="en-US" sz="2000" b="1" dirty="0" smtClean="0">
                <a:solidFill>
                  <a:srgbClr val="FFFFFF"/>
                </a:solidFill>
                <a:latin typeface="Verdana"/>
                <a:ea typeface="+mn-ea"/>
                <a:cs typeface="+mn-cs"/>
              </a:rPr>
              <a:t>Activities</a:t>
            </a:r>
            <a:endParaRPr lang="en-US" sz="2000" b="1" dirty="0">
              <a:solidFill>
                <a:srgbClr val="FFFFFF"/>
              </a:solidFill>
              <a:latin typeface="Verdana"/>
              <a:ea typeface="+mn-ea"/>
              <a:cs typeface="+mn-cs"/>
            </a:endParaRPr>
          </a:p>
        </p:txBody>
      </p:sp>
      <p:sp>
        <p:nvSpPr>
          <p:cNvPr id="1036" name="Rectangle 12"/>
          <p:cNvSpPr>
            <a:spLocks noChangeArrowheads="1"/>
          </p:cNvSpPr>
          <p:nvPr/>
        </p:nvSpPr>
        <p:spPr bwMode="auto">
          <a:xfrm>
            <a:off x="457201" y="3171067"/>
            <a:ext cx="1962472" cy="920422"/>
          </a:xfrm>
          <a:prstGeom prst="rect">
            <a:avLst/>
          </a:prstGeom>
          <a:solidFill>
            <a:srgbClr val="0066FF"/>
          </a:solidFill>
          <a:ln w="9525">
            <a:noFill/>
            <a:round/>
            <a:headEnd/>
            <a:tailEnd/>
          </a:ln>
        </p:spPr>
        <p:txBody>
          <a:bodyPr wrap="square" lIns="90360" tIns="44280" rIns="90360" bIns="44280">
            <a:spAutoFit/>
          </a:bodyPr>
          <a:lstStyle/>
          <a:p>
            <a:pPr algn="ctr" defTabSz="457200" eaLnBrk="1" fontAlgn="auto" hangingPunct="1">
              <a:spcBef>
                <a:spcPts val="0"/>
              </a:spcBef>
              <a:spcAft>
                <a:spcPts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sz="1800" b="1" dirty="0">
                <a:solidFill>
                  <a:srgbClr val="FFFFFF"/>
                </a:solidFill>
                <a:latin typeface="Verdana"/>
                <a:ea typeface="+mn-ea"/>
                <a:cs typeface="+mn-cs"/>
              </a:rPr>
              <a:t>Member </a:t>
            </a:r>
            <a:r>
              <a:rPr lang="en-US" sz="1800" b="1" dirty="0" smtClean="0">
                <a:solidFill>
                  <a:srgbClr val="FFFFFF"/>
                </a:solidFill>
                <a:latin typeface="Verdana"/>
                <a:ea typeface="+mn-ea"/>
                <a:cs typeface="+mn-cs"/>
              </a:rPr>
              <a:t>&amp; Geographic Activities</a:t>
            </a:r>
            <a:endParaRPr lang="en-US" sz="1800" b="1" dirty="0">
              <a:solidFill>
                <a:srgbClr val="FFFFFF"/>
              </a:solidFill>
              <a:latin typeface="Verdana"/>
              <a:ea typeface="+mn-ea"/>
              <a:cs typeface="+mn-cs"/>
            </a:endParaRPr>
          </a:p>
        </p:txBody>
      </p:sp>
      <p:sp>
        <p:nvSpPr>
          <p:cNvPr id="1037" name="Rectangle 13"/>
          <p:cNvSpPr>
            <a:spLocks noChangeArrowheads="1"/>
          </p:cNvSpPr>
          <p:nvPr/>
        </p:nvSpPr>
        <p:spPr bwMode="auto">
          <a:xfrm>
            <a:off x="2715684" y="3171067"/>
            <a:ext cx="1827742" cy="643423"/>
          </a:xfrm>
          <a:prstGeom prst="rect">
            <a:avLst/>
          </a:prstGeom>
          <a:solidFill>
            <a:srgbClr val="0066FF"/>
          </a:solidFill>
          <a:ln w="9525">
            <a:noFill/>
            <a:round/>
            <a:headEnd/>
            <a:tailEnd/>
          </a:ln>
        </p:spPr>
        <p:txBody>
          <a:bodyPr wrap="square" lIns="90360" tIns="44280" rIns="90360" bIns="44280">
            <a:spAutoFit/>
          </a:bodyPr>
          <a:lstStyle/>
          <a:p>
            <a:pPr algn="ctr" defTabSz="457200" eaLnBrk="1" fontAlgn="auto" hangingPunct="1">
              <a:spcBef>
                <a:spcPts val="0"/>
              </a:spcBef>
              <a:spcAft>
                <a:spcPts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sz="1800" b="1" dirty="0">
                <a:solidFill>
                  <a:srgbClr val="FFFFFF"/>
                </a:solidFill>
                <a:latin typeface="Verdana"/>
                <a:ea typeface="+mn-ea"/>
                <a:cs typeface="+mn-cs"/>
              </a:rPr>
              <a:t>Technical Activities</a:t>
            </a:r>
            <a:endParaRPr lang="en-US" sz="600" b="1" dirty="0">
              <a:solidFill>
                <a:srgbClr val="FFFFFF"/>
              </a:solidFill>
              <a:latin typeface="Verdana"/>
              <a:ea typeface="+mn-ea"/>
              <a:cs typeface="+mn-cs"/>
            </a:endParaRPr>
          </a:p>
        </p:txBody>
      </p:sp>
      <p:sp>
        <p:nvSpPr>
          <p:cNvPr id="1038" name="Rectangle 14"/>
          <p:cNvSpPr>
            <a:spLocks noChangeArrowheads="1"/>
          </p:cNvSpPr>
          <p:nvPr/>
        </p:nvSpPr>
        <p:spPr bwMode="auto">
          <a:xfrm>
            <a:off x="7051892" y="3154035"/>
            <a:ext cx="1708761" cy="704978"/>
          </a:xfrm>
          <a:prstGeom prst="rect">
            <a:avLst/>
          </a:prstGeom>
          <a:solidFill>
            <a:srgbClr val="0066FF"/>
          </a:solidFill>
          <a:ln w="9525">
            <a:noFill/>
            <a:round/>
            <a:headEnd/>
            <a:tailEnd/>
          </a:ln>
        </p:spPr>
        <p:txBody>
          <a:bodyPr wrap="square" lIns="90360" tIns="44280" rIns="90360" bIns="44280">
            <a:spAutoFit/>
          </a:bodyPr>
          <a:lstStyle/>
          <a:p>
            <a:pPr algn="ctr" defTabSz="457200" eaLnBrk="1" fontAlgn="auto" hangingPunct="1">
              <a:spcBef>
                <a:spcPts val="0"/>
              </a:spcBef>
              <a:spcAft>
                <a:spcPts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sz="1800" b="1" dirty="0">
                <a:solidFill>
                  <a:srgbClr val="FFFFFF"/>
                </a:solidFill>
                <a:latin typeface="Verdana"/>
                <a:ea typeface="+mn-ea"/>
                <a:cs typeface="+mn-cs"/>
              </a:rPr>
              <a:t>Executive</a:t>
            </a:r>
            <a:r>
              <a:rPr lang="en-US" sz="2000" b="1" dirty="0">
                <a:solidFill>
                  <a:srgbClr val="FFFFFF"/>
                </a:solidFill>
                <a:latin typeface="Verdana"/>
                <a:ea typeface="+mn-ea"/>
                <a:cs typeface="+mn-cs"/>
              </a:rPr>
              <a:t> Comm.  </a:t>
            </a:r>
          </a:p>
        </p:txBody>
      </p:sp>
      <p:sp>
        <p:nvSpPr>
          <p:cNvPr id="1039" name="Line 15"/>
          <p:cNvSpPr>
            <a:spLocks noChangeShapeType="1"/>
          </p:cNvSpPr>
          <p:nvPr/>
        </p:nvSpPr>
        <p:spPr bwMode="auto">
          <a:xfrm>
            <a:off x="3651230" y="2830680"/>
            <a:ext cx="1588" cy="326699"/>
          </a:xfrm>
          <a:prstGeom prst="line">
            <a:avLst/>
          </a:prstGeom>
          <a:noFill/>
          <a:ln w="9360">
            <a:solidFill>
              <a:srgbClr val="000000"/>
            </a:solidFill>
            <a:miter lim="800000"/>
            <a:headEnd/>
            <a:tailEnd/>
          </a:ln>
        </p:spPr>
        <p:txBody>
          <a:bodyPr/>
          <a:lstStyle/>
          <a:p>
            <a:pPr defTabSz="457200" eaLnBrk="1" fontAlgn="auto" hangingPunct="1">
              <a:spcBef>
                <a:spcPts val="0"/>
              </a:spcBef>
              <a:spcAft>
                <a:spcPts val="0"/>
              </a:spcAft>
            </a:pPr>
            <a:endParaRPr lang="en-US" sz="1800" dirty="0">
              <a:solidFill>
                <a:prstClr val="black"/>
              </a:solidFill>
              <a:latin typeface="Verdana"/>
              <a:ea typeface="+mn-ea"/>
              <a:cs typeface="+mn-cs"/>
            </a:endParaRPr>
          </a:p>
        </p:txBody>
      </p:sp>
      <p:sp>
        <p:nvSpPr>
          <p:cNvPr id="1040" name="Line 16"/>
          <p:cNvSpPr>
            <a:spLocks noChangeShapeType="1"/>
          </p:cNvSpPr>
          <p:nvPr/>
        </p:nvSpPr>
        <p:spPr bwMode="auto">
          <a:xfrm flipV="1">
            <a:off x="1505415" y="3018748"/>
            <a:ext cx="6269405" cy="1661"/>
          </a:xfrm>
          <a:prstGeom prst="line">
            <a:avLst/>
          </a:prstGeom>
          <a:noFill/>
          <a:ln w="9360">
            <a:solidFill>
              <a:srgbClr val="000000"/>
            </a:solidFill>
            <a:miter lim="800000"/>
            <a:headEnd/>
            <a:tailEnd/>
          </a:ln>
        </p:spPr>
        <p:txBody>
          <a:bodyPr/>
          <a:lstStyle/>
          <a:p>
            <a:pPr defTabSz="457200" eaLnBrk="1" fontAlgn="auto" hangingPunct="1">
              <a:spcBef>
                <a:spcPts val="0"/>
              </a:spcBef>
              <a:spcAft>
                <a:spcPts val="0"/>
              </a:spcAft>
            </a:pPr>
            <a:endParaRPr lang="en-US" sz="1800" dirty="0">
              <a:solidFill>
                <a:prstClr val="black"/>
              </a:solidFill>
              <a:latin typeface="Verdana"/>
              <a:ea typeface="+mn-ea"/>
              <a:cs typeface="+mn-cs"/>
            </a:endParaRPr>
          </a:p>
        </p:txBody>
      </p:sp>
      <p:sp>
        <p:nvSpPr>
          <p:cNvPr id="1042" name="Line 18"/>
          <p:cNvSpPr>
            <a:spLocks noChangeShapeType="1"/>
          </p:cNvSpPr>
          <p:nvPr/>
        </p:nvSpPr>
        <p:spPr bwMode="auto">
          <a:xfrm>
            <a:off x="6714762" y="5417478"/>
            <a:ext cx="141131" cy="0"/>
          </a:xfrm>
          <a:prstGeom prst="line">
            <a:avLst/>
          </a:prstGeom>
          <a:noFill/>
          <a:ln w="9360">
            <a:solidFill>
              <a:srgbClr val="000000"/>
            </a:solidFill>
            <a:miter lim="800000"/>
            <a:headEnd/>
            <a:tailEnd/>
          </a:ln>
        </p:spPr>
        <p:txBody>
          <a:bodyPr/>
          <a:lstStyle/>
          <a:p>
            <a:pPr defTabSz="457200" eaLnBrk="1" fontAlgn="auto" hangingPunct="1">
              <a:spcBef>
                <a:spcPts val="0"/>
              </a:spcBef>
              <a:spcAft>
                <a:spcPts val="0"/>
              </a:spcAft>
            </a:pPr>
            <a:endParaRPr lang="en-US" sz="1800" dirty="0">
              <a:solidFill>
                <a:prstClr val="black"/>
              </a:solidFill>
              <a:latin typeface="Verdana"/>
              <a:ea typeface="+mn-ea"/>
              <a:cs typeface="+mn-cs"/>
            </a:endParaRPr>
          </a:p>
        </p:txBody>
      </p:sp>
      <p:sp>
        <p:nvSpPr>
          <p:cNvPr id="1043" name="Line 19"/>
          <p:cNvSpPr>
            <a:spLocks noChangeShapeType="1"/>
          </p:cNvSpPr>
          <p:nvPr/>
        </p:nvSpPr>
        <p:spPr bwMode="auto">
          <a:xfrm>
            <a:off x="1505415" y="3020410"/>
            <a:ext cx="0" cy="150658"/>
          </a:xfrm>
          <a:prstGeom prst="line">
            <a:avLst/>
          </a:prstGeom>
          <a:noFill/>
          <a:ln w="9360">
            <a:solidFill>
              <a:srgbClr val="000000"/>
            </a:solidFill>
            <a:miter lim="800000"/>
            <a:headEnd/>
            <a:tailEnd/>
          </a:ln>
        </p:spPr>
        <p:txBody>
          <a:bodyPr/>
          <a:lstStyle/>
          <a:p>
            <a:pPr defTabSz="457200" eaLnBrk="1" fontAlgn="auto" hangingPunct="1">
              <a:spcBef>
                <a:spcPts val="0"/>
              </a:spcBef>
              <a:spcAft>
                <a:spcPts val="0"/>
              </a:spcAft>
            </a:pPr>
            <a:endParaRPr lang="en-US" sz="1800" dirty="0">
              <a:solidFill>
                <a:prstClr val="black"/>
              </a:solidFill>
              <a:latin typeface="Verdana"/>
              <a:ea typeface="+mn-ea"/>
              <a:cs typeface="+mn-cs"/>
            </a:endParaRPr>
          </a:p>
        </p:txBody>
      </p:sp>
      <p:sp>
        <p:nvSpPr>
          <p:cNvPr id="1045" name="Line 21"/>
          <p:cNvSpPr>
            <a:spLocks noChangeShapeType="1"/>
          </p:cNvSpPr>
          <p:nvPr/>
        </p:nvSpPr>
        <p:spPr bwMode="auto">
          <a:xfrm flipH="1">
            <a:off x="6855893" y="3018748"/>
            <a:ext cx="32938" cy="2398730"/>
          </a:xfrm>
          <a:prstGeom prst="line">
            <a:avLst/>
          </a:prstGeom>
          <a:noFill/>
          <a:ln w="9360">
            <a:solidFill>
              <a:srgbClr val="000000"/>
            </a:solidFill>
            <a:miter lim="800000"/>
            <a:headEnd/>
            <a:tailEnd/>
          </a:ln>
        </p:spPr>
        <p:txBody>
          <a:bodyPr/>
          <a:lstStyle/>
          <a:p>
            <a:pPr defTabSz="457200" eaLnBrk="1" fontAlgn="auto" hangingPunct="1">
              <a:spcBef>
                <a:spcPts val="0"/>
              </a:spcBef>
              <a:spcAft>
                <a:spcPts val="0"/>
              </a:spcAft>
            </a:pPr>
            <a:endParaRPr lang="en-US" sz="1800" dirty="0">
              <a:solidFill>
                <a:prstClr val="black"/>
              </a:solidFill>
              <a:latin typeface="Verdana"/>
              <a:ea typeface="+mn-ea"/>
              <a:cs typeface="+mn-cs"/>
            </a:endParaRPr>
          </a:p>
        </p:txBody>
      </p:sp>
      <p:sp>
        <p:nvSpPr>
          <p:cNvPr id="1046" name="Rectangle 22"/>
          <p:cNvSpPr>
            <a:spLocks noChangeArrowheads="1"/>
          </p:cNvSpPr>
          <p:nvPr/>
        </p:nvSpPr>
        <p:spPr bwMode="auto">
          <a:xfrm>
            <a:off x="434708" y="4416632"/>
            <a:ext cx="1984966" cy="704978"/>
          </a:xfrm>
          <a:prstGeom prst="rect">
            <a:avLst/>
          </a:prstGeom>
          <a:solidFill>
            <a:srgbClr val="0070C0"/>
          </a:solidFill>
          <a:ln w="9525">
            <a:noFill/>
            <a:round/>
            <a:headEnd/>
            <a:tailEnd/>
          </a:ln>
        </p:spPr>
        <p:txBody>
          <a:bodyPr wrap="square" lIns="90360" tIns="44280" rIns="90360" bIns="44280">
            <a:spAutoFit/>
          </a:bodyPr>
          <a:lstStyle/>
          <a:p>
            <a:pPr algn="ctr" defTabSz="457200" eaLnBrk="1" fontAlgn="auto" hangingPunct="1">
              <a:spcBef>
                <a:spcPts val="0"/>
              </a:spcBef>
              <a:spcAft>
                <a:spcPts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sz="2000" b="1" dirty="0">
                <a:solidFill>
                  <a:srgbClr val="FFFFFF"/>
                </a:solidFill>
                <a:latin typeface="Verdana"/>
                <a:ea typeface="+mn-ea"/>
                <a:cs typeface="+mn-cs"/>
              </a:rPr>
              <a:t>Regions &amp;  Sections </a:t>
            </a:r>
          </a:p>
        </p:txBody>
      </p:sp>
      <p:sp>
        <p:nvSpPr>
          <p:cNvPr id="1047" name="Rectangle 23"/>
          <p:cNvSpPr>
            <a:spLocks noChangeArrowheads="1"/>
          </p:cNvSpPr>
          <p:nvPr/>
        </p:nvSpPr>
        <p:spPr bwMode="auto">
          <a:xfrm>
            <a:off x="2732049" y="4404723"/>
            <a:ext cx="1841539" cy="1012755"/>
          </a:xfrm>
          <a:prstGeom prst="rect">
            <a:avLst/>
          </a:prstGeom>
          <a:solidFill>
            <a:srgbClr val="0070C0"/>
          </a:solidFill>
          <a:ln w="9525">
            <a:noFill/>
            <a:round/>
            <a:headEnd/>
            <a:tailEnd/>
          </a:ln>
        </p:spPr>
        <p:txBody>
          <a:bodyPr wrap="square" lIns="90360" tIns="44280" rIns="90360" bIns="44280">
            <a:spAutoFit/>
          </a:bodyPr>
          <a:lstStyle/>
          <a:p>
            <a:pPr algn="ctr" defTabSz="457200" eaLnBrk="1" fontAlgn="auto" hangingPunct="1">
              <a:spcBef>
                <a:spcPts val="0"/>
              </a:spcBef>
              <a:spcAft>
                <a:spcPts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sz="2000" b="1" dirty="0">
                <a:solidFill>
                  <a:srgbClr val="FFFFFF"/>
                </a:solidFill>
                <a:latin typeface="Verdana"/>
                <a:ea typeface="+mn-ea"/>
                <a:cs typeface="+mn-cs"/>
              </a:rPr>
              <a:t>Societies &amp; </a:t>
            </a:r>
            <a:r>
              <a:rPr lang="en-US" sz="2000" b="1" dirty="0" smtClean="0">
                <a:solidFill>
                  <a:srgbClr val="FFFFFF"/>
                </a:solidFill>
                <a:latin typeface="Verdana"/>
                <a:ea typeface="+mn-ea"/>
                <a:cs typeface="+mn-cs"/>
              </a:rPr>
              <a:t>Technical </a:t>
            </a:r>
            <a:r>
              <a:rPr lang="en-US" sz="2000" b="1" dirty="0">
                <a:solidFill>
                  <a:srgbClr val="FFFFFF"/>
                </a:solidFill>
                <a:latin typeface="Verdana"/>
                <a:ea typeface="+mn-ea"/>
                <a:cs typeface="+mn-cs"/>
              </a:rPr>
              <a:t>Councils</a:t>
            </a:r>
          </a:p>
        </p:txBody>
      </p:sp>
      <p:sp>
        <p:nvSpPr>
          <p:cNvPr id="1048" name="Rectangle 24"/>
          <p:cNvSpPr>
            <a:spLocks noChangeArrowheads="1"/>
          </p:cNvSpPr>
          <p:nvPr/>
        </p:nvSpPr>
        <p:spPr bwMode="auto">
          <a:xfrm>
            <a:off x="7051892" y="4409837"/>
            <a:ext cx="1708762" cy="1228198"/>
          </a:xfrm>
          <a:prstGeom prst="rect">
            <a:avLst/>
          </a:prstGeom>
          <a:solidFill>
            <a:srgbClr val="0070C0"/>
          </a:solidFill>
          <a:ln w="9525">
            <a:noFill/>
            <a:round/>
            <a:headEnd/>
            <a:tailEnd/>
          </a:ln>
        </p:spPr>
        <p:txBody>
          <a:bodyPr wrap="square" lIns="90360" tIns="44280" rIns="90360" bIns="44280">
            <a:spAutoFit/>
          </a:bodyPr>
          <a:lstStyle/>
          <a:p>
            <a:pPr algn="ctr" defTabSz="457200" eaLnBrk="1" fontAlgn="auto" hangingPunct="1">
              <a:spcBef>
                <a:spcPts val="0"/>
              </a:spcBef>
              <a:spcAft>
                <a:spcPts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sz="2000" b="1" dirty="0">
                <a:solidFill>
                  <a:srgbClr val="FFFFFF"/>
                </a:solidFill>
                <a:latin typeface="Verdana"/>
                <a:ea typeface="+mn-ea"/>
                <a:cs typeface="+mn-cs"/>
              </a:rPr>
              <a:t>S</a:t>
            </a:r>
            <a:r>
              <a:rPr lang="en-US" sz="1800" b="1" dirty="0">
                <a:solidFill>
                  <a:srgbClr val="FFFFFF"/>
                </a:solidFill>
                <a:latin typeface="Verdana"/>
                <a:ea typeface="+mn-ea"/>
                <a:cs typeface="+mn-cs"/>
              </a:rPr>
              <a:t>taff</a:t>
            </a:r>
            <a:r>
              <a:rPr lang="en-US" sz="2000" b="1" dirty="0">
                <a:solidFill>
                  <a:srgbClr val="FFFFFF"/>
                </a:solidFill>
                <a:latin typeface="Verdana"/>
                <a:ea typeface="+mn-ea"/>
                <a:cs typeface="+mn-cs"/>
              </a:rPr>
              <a:t> </a:t>
            </a:r>
            <a:r>
              <a:rPr lang="en-US" sz="1800" b="1" dirty="0">
                <a:solidFill>
                  <a:srgbClr val="FFFFFF"/>
                </a:solidFill>
                <a:latin typeface="Verdana"/>
                <a:ea typeface="+mn-ea"/>
                <a:cs typeface="+mn-cs"/>
              </a:rPr>
              <a:t>&amp; Society Executive Directors</a:t>
            </a:r>
          </a:p>
        </p:txBody>
      </p:sp>
      <p:sp>
        <p:nvSpPr>
          <p:cNvPr id="1051" name="Line 27"/>
          <p:cNvSpPr>
            <a:spLocks noChangeShapeType="1"/>
          </p:cNvSpPr>
          <p:nvPr/>
        </p:nvSpPr>
        <p:spPr bwMode="auto">
          <a:xfrm>
            <a:off x="7315199" y="4876800"/>
            <a:ext cx="1" cy="270933"/>
          </a:xfrm>
          <a:prstGeom prst="line">
            <a:avLst/>
          </a:prstGeom>
          <a:noFill/>
          <a:ln w="9360">
            <a:solidFill>
              <a:srgbClr val="000000"/>
            </a:solidFill>
            <a:miter lim="800000"/>
            <a:headEnd/>
            <a:tailEnd/>
          </a:ln>
        </p:spPr>
        <p:txBody>
          <a:bodyPr/>
          <a:lstStyle/>
          <a:p>
            <a:pPr defTabSz="457200" eaLnBrk="1" fontAlgn="auto" hangingPunct="1">
              <a:spcBef>
                <a:spcPts val="0"/>
              </a:spcBef>
              <a:spcAft>
                <a:spcPts val="0"/>
              </a:spcAft>
            </a:pPr>
            <a:endParaRPr lang="en-US" sz="1800" dirty="0">
              <a:solidFill>
                <a:prstClr val="black"/>
              </a:solidFill>
              <a:latin typeface="Verdana"/>
              <a:ea typeface="+mn-ea"/>
              <a:cs typeface="+mn-cs"/>
            </a:endParaRPr>
          </a:p>
        </p:txBody>
      </p:sp>
      <p:sp>
        <p:nvSpPr>
          <p:cNvPr id="1052" name="Line 28"/>
          <p:cNvSpPr>
            <a:spLocks noChangeShapeType="1"/>
          </p:cNvSpPr>
          <p:nvPr/>
        </p:nvSpPr>
        <p:spPr bwMode="auto">
          <a:xfrm>
            <a:off x="5257800" y="2209800"/>
            <a:ext cx="1588" cy="457200"/>
          </a:xfrm>
          <a:prstGeom prst="line">
            <a:avLst/>
          </a:prstGeom>
          <a:noFill/>
          <a:ln w="9360">
            <a:solidFill>
              <a:srgbClr val="000000"/>
            </a:solidFill>
            <a:miter lim="800000"/>
            <a:headEnd/>
            <a:tailEnd/>
          </a:ln>
        </p:spPr>
        <p:txBody>
          <a:bodyPr/>
          <a:lstStyle/>
          <a:p>
            <a:pPr defTabSz="457200" eaLnBrk="1" fontAlgn="auto" hangingPunct="1">
              <a:spcBef>
                <a:spcPts val="0"/>
              </a:spcBef>
              <a:spcAft>
                <a:spcPts val="0"/>
              </a:spcAft>
            </a:pPr>
            <a:endParaRPr lang="en-US" sz="1800" dirty="0">
              <a:solidFill>
                <a:prstClr val="black"/>
              </a:solidFill>
              <a:latin typeface="Verdana"/>
              <a:ea typeface="+mn-ea"/>
              <a:cs typeface="+mn-cs"/>
            </a:endParaRPr>
          </a:p>
        </p:txBody>
      </p:sp>
      <p:sp>
        <p:nvSpPr>
          <p:cNvPr id="1053" name="Line 29"/>
          <p:cNvSpPr>
            <a:spLocks noChangeShapeType="1"/>
          </p:cNvSpPr>
          <p:nvPr/>
        </p:nvSpPr>
        <p:spPr bwMode="auto">
          <a:xfrm>
            <a:off x="3682322" y="2119691"/>
            <a:ext cx="1588" cy="228600"/>
          </a:xfrm>
          <a:prstGeom prst="line">
            <a:avLst/>
          </a:prstGeom>
          <a:noFill/>
          <a:ln w="9360">
            <a:solidFill>
              <a:srgbClr val="000000"/>
            </a:solidFill>
            <a:miter lim="800000"/>
            <a:headEnd/>
            <a:tailEnd/>
          </a:ln>
        </p:spPr>
        <p:txBody>
          <a:bodyPr/>
          <a:lstStyle/>
          <a:p>
            <a:pPr defTabSz="457200" eaLnBrk="1" fontAlgn="auto" hangingPunct="1">
              <a:spcBef>
                <a:spcPts val="0"/>
              </a:spcBef>
              <a:spcAft>
                <a:spcPts val="0"/>
              </a:spcAft>
            </a:pPr>
            <a:endParaRPr lang="en-US" sz="1800" dirty="0">
              <a:solidFill>
                <a:prstClr val="black"/>
              </a:solidFill>
              <a:latin typeface="Verdana"/>
              <a:ea typeface="+mn-ea"/>
              <a:cs typeface="+mn-cs"/>
            </a:endParaRPr>
          </a:p>
        </p:txBody>
      </p:sp>
      <p:sp>
        <p:nvSpPr>
          <p:cNvPr id="1054" name="Line 30"/>
          <p:cNvSpPr>
            <a:spLocks noChangeShapeType="1"/>
          </p:cNvSpPr>
          <p:nvPr/>
        </p:nvSpPr>
        <p:spPr bwMode="auto">
          <a:xfrm>
            <a:off x="5257800" y="2667000"/>
            <a:ext cx="1296988" cy="1588"/>
          </a:xfrm>
          <a:prstGeom prst="line">
            <a:avLst/>
          </a:prstGeom>
          <a:noFill/>
          <a:ln w="9360">
            <a:solidFill>
              <a:srgbClr val="000000"/>
            </a:solidFill>
            <a:miter lim="800000"/>
            <a:headEnd/>
            <a:tailEnd/>
          </a:ln>
        </p:spPr>
        <p:txBody>
          <a:bodyPr/>
          <a:lstStyle/>
          <a:p>
            <a:pPr defTabSz="457200" eaLnBrk="1" fontAlgn="auto" hangingPunct="1">
              <a:spcBef>
                <a:spcPts val="0"/>
              </a:spcBef>
              <a:spcAft>
                <a:spcPts val="0"/>
              </a:spcAft>
            </a:pPr>
            <a:endParaRPr lang="en-US" sz="1800" dirty="0">
              <a:solidFill>
                <a:prstClr val="black"/>
              </a:solidFill>
              <a:latin typeface="Verdana"/>
              <a:ea typeface="+mn-ea"/>
              <a:cs typeface="+mn-cs"/>
            </a:endParaRPr>
          </a:p>
        </p:txBody>
      </p:sp>
      <p:sp>
        <p:nvSpPr>
          <p:cNvPr id="1055" name="Text Box 31"/>
          <p:cNvSpPr txBox="1">
            <a:spLocks noChangeArrowheads="1"/>
          </p:cNvSpPr>
          <p:nvPr/>
        </p:nvSpPr>
        <p:spPr bwMode="auto">
          <a:xfrm>
            <a:off x="605985" y="6007711"/>
            <a:ext cx="4434938" cy="309958"/>
          </a:xfrm>
          <a:prstGeom prst="rect">
            <a:avLst/>
          </a:prstGeom>
          <a:noFill/>
          <a:ln w="9525">
            <a:noFill/>
            <a:round/>
            <a:headEnd/>
            <a:tailEnd/>
          </a:ln>
        </p:spPr>
        <p:txBody>
          <a:bodyPr wrap="square" lIns="90000" tIns="46800" rIns="90000" bIns="46800">
            <a:spAutoFit/>
          </a:bodyPr>
          <a:lstStyle/>
          <a:p>
            <a:pPr defTabSz="457200" eaLnBrk="1" fontAlgn="auto" hangingPunct="1">
              <a:spcBef>
                <a:spcPts val="0"/>
              </a:spcBef>
              <a:spcAft>
                <a:spcPts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sz="1400" b="1" dirty="0">
                <a:solidFill>
                  <a:srgbClr val="0000FF"/>
                </a:solidFill>
                <a:latin typeface="Verdana"/>
                <a:ea typeface="+mn-ea"/>
                <a:cs typeface="+mn-cs"/>
              </a:rPr>
              <a:t>*Publication Services &amp;  Products Board</a:t>
            </a:r>
          </a:p>
        </p:txBody>
      </p:sp>
      <p:sp>
        <p:nvSpPr>
          <p:cNvPr id="3" name="Slide Number Placeholder 2"/>
          <p:cNvSpPr>
            <a:spLocks noGrp="1"/>
          </p:cNvSpPr>
          <p:nvPr>
            <p:ph type="sldNum" sz="quarter" idx="10"/>
          </p:nvPr>
        </p:nvSpPr>
        <p:spPr/>
        <p:txBody>
          <a:bodyPr/>
          <a:lstStyle/>
          <a:p>
            <a:fld id="{7900DAE3-67FE-7D4C-B71A-A4336BE93589}" type="slidenum">
              <a:rPr lang="en-US" smtClean="0">
                <a:solidFill>
                  <a:prstClr val="black">
                    <a:tint val="75000"/>
                  </a:prstClr>
                </a:solidFill>
              </a:rPr>
              <a:pPr/>
              <a:t>7</a:t>
            </a:fld>
            <a:endParaRPr lang="en-US">
              <a:solidFill>
                <a:prstClr val="black">
                  <a:tint val="75000"/>
                </a:prstClr>
              </a:solidFill>
            </a:endParaRPr>
          </a:p>
        </p:txBody>
      </p:sp>
      <p:sp>
        <p:nvSpPr>
          <p:cNvPr id="34" name="Line 15"/>
          <p:cNvSpPr>
            <a:spLocks noChangeShapeType="1"/>
          </p:cNvSpPr>
          <p:nvPr/>
        </p:nvSpPr>
        <p:spPr bwMode="auto">
          <a:xfrm>
            <a:off x="3599339" y="3784947"/>
            <a:ext cx="0" cy="631685"/>
          </a:xfrm>
          <a:prstGeom prst="line">
            <a:avLst/>
          </a:prstGeom>
          <a:noFill/>
          <a:ln w="9360">
            <a:solidFill>
              <a:srgbClr val="000000"/>
            </a:solidFill>
            <a:miter lim="800000"/>
            <a:headEnd/>
            <a:tailEnd/>
          </a:ln>
        </p:spPr>
        <p:txBody>
          <a:bodyPr/>
          <a:lstStyle/>
          <a:p>
            <a:pPr defTabSz="457200" eaLnBrk="1" fontAlgn="auto" hangingPunct="1">
              <a:spcBef>
                <a:spcPts val="0"/>
              </a:spcBef>
              <a:spcAft>
                <a:spcPts val="0"/>
              </a:spcAft>
            </a:pPr>
            <a:endParaRPr lang="en-US" sz="1800" dirty="0">
              <a:solidFill>
                <a:prstClr val="black"/>
              </a:solidFill>
              <a:latin typeface="Verdana"/>
              <a:ea typeface="+mn-ea"/>
              <a:cs typeface="+mn-cs"/>
            </a:endParaRPr>
          </a:p>
        </p:txBody>
      </p:sp>
      <p:sp>
        <p:nvSpPr>
          <p:cNvPr id="35" name="Line 15"/>
          <p:cNvSpPr>
            <a:spLocks noChangeShapeType="1"/>
          </p:cNvSpPr>
          <p:nvPr/>
        </p:nvSpPr>
        <p:spPr bwMode="auto">
          <a:xfrm>
            <a:off x="1365378" y="4102891"/>
            <a:ext cx="0" cy="301832"/>
          </a:xfrm>
          <a:prstGeom prst="line">
            <a:avLst/>
          </a:prstGeom>
          <a:noFill/>
          <a:ln w="9360">
            <a:solidFill>
              <a:srgbClr val="000000"/>
            </a:solidFill>
            <a:miter lim="800000"/>
            <a:headEnd/>
            <a:tailEnd/>
          </a:ln>
        </p:spPr>
        <p:txBody>
          <a:bodyPr/>
          <a:lstStyle/>
          <a:p>
            <a:pPr defTabSz="457200" eaLnBrk="1" fontAlgn="auto" hangingPunct="1">
              <a:spcBef>
                <a:spcPts val="0"/>
              </a:spcBef>
              <a:spcAft>
                <a:spcPts val="0"/>
              </a:spcAft>
            </a:pPr>
            <a:endParaRPr lang="en-US" sz="1800" dirty="0">
              <a:solidFill>
                <a:prstClr val="black"/>
              </a:solidFill>
              <a:latin typeface="Verdana"/>
              <a:ea typeface="+mn-ea"/>
              <a:cs typeface="+mn-cs"/>
            </a:endParaRPr>
          </a:p>
        </p:txBody>
      </p:sp>
      <p:sp>
        <p:nvSpPr>
          <p:cNvPr id="36" name="Line 15"/>
          <p:cNvSpPr>
            <a:spLocks noChangeShapeType="1"/>
          </p:cNvSpPr>
          <p:nvPr/>
        </p:nvSpPr>
        <p:spPr bwMode="auto">
          <a:xfrm>
            <a:off x="7774820" y="3022873"/>
            <a:ext cx="0" cy="148194"/>
          </a:xfrm>
          <a:prstGeom prst="line">
            <a:avLst/>
          </a:prstGeom>
          <a:noFill/>
          <a:ln w="9360">
            <a:solidFill>
              <a:srgbClr val="000000"/>
            </a:solidFill>
            <a:miter lim="800000"/>
            <a:headEnd/>
            <a:tailEnd/>
          </a:ln>
        </p:spPr>
        <p:txBody>
          <a:bodyPr/>
          <a:lstStyle/>
          <a:p>
            <a:pPr defTabSz="457200" eaLnBrk="1" fontAlgn="auto" hangingPunct="1">
              <a:spcBef>
                <a:spcPts val="0"/>
              </a:spcBef>
              <a:spcAft>
                <a:spcPts val="0"/>
              </a:spcAft>
            </a:pPr>
            <a:endParaRPr lang="en-US" sz="1800" dirty="0">
              <a:solidFill>
                <a:prstClr val="black"/>
              </a:solidFill>
              <a:latin typeface="Verdana"/>
              <a:ea typeface="+mn-ea"/>
              <a:cs typeface="+mn-cs"/>
            </a:endParaRPr>
          </a:p>
        </p:txBody>
      </p:sp>
      <p:sp>
        <p:nvSpPr>
          <p:cNvPr id="37" name="Line 15"/>
          <p:cNvSpPr>
            <a:spLocks noChangeShapeType="1"/>
          </p:cNvSpPr>
          <p:nvPr/>
        </p:nvSpPr>
        <p:spPr bwMode="auto">
          <a:xfrm>
            <a:off x="7774820" y="3859013"/>
            <a:ext cx="0" cy="573008"/>
          </a:xfrm>
          <a:prstGeom prst="line">
            <a:avLst/>
          </a:prstGeom>
          <a:noFill/>
          <a:ln w="9360">
            <a:solidFill>
              <a:srgbClr val="000000"/>
            </a:solidFill>
            <a:miter lim="800000"/>
            <a:headEnd/>
            <a:tailEnd/>
          </a:ln>
        </p:spPr>
        <p:txBody>
          <a:bodyPr/>
          <a:lstStyle/>
          <a:p>
            <a:pPr defTabSz="457200" eaLnBrk="1" fontAlgn="auto" hangingPunct="1">
              <a:spcBef>
                <a:spcPts val="0"/>
              </a:spcBef>
              <a:spcAft>
                <a:spcPts val="0"/>
              </a:spcAft>
            </a:pPr>
            <a:endParaRPr lang="en-US" sz="1800" dirty="0">
              <a:solidFill>
                <a:prstClr val="black"/>
              </a:solidFill>
              <a:latin typeface="Verdana"/>
              <a:ea typeface="+mn-ea"/>
              <a:cs typeface="+mn-cs"/>
            </a:endParaRPr>
          </a:p>
        </p:txBody>
      </p:sp>
      <p:sp>
        <p:nvSpPr>
          <p:cNvPr id="40" name="Line 18"/>
          <p:cNvSpPr>
            <a:spLocks noChangeShapeType="1"/>
          </p:cNvSpPr>
          <p:nvPr/>
        </p:nvSpPr>
        <p:spPr bwMode="auto">
          <a:xfrm>
            <a:off x="6679580" y="4774540"/>
            <a:ext cx="195999" cy="0"/>
          </a:xfrm>
          <a:prstGeom prst="line">
            <a:avLst/>
          </a:prstGeom>
          <a:noFill/>
          <a:ln w="9360">
            <a:solidFill>
              <a:srgbClr val="000000"/>
            </a:solidFill>
            <a:miter lim="800000"/>
            <a:headEnd/>
            <a:tailEnd/>
          </a:ln>
        </p:spPr>
        <p:txBody>
          <a:bodyPr/>
          <a:lstStyle/>
          <a:p>
            <a:pPr defTabSz="457200" eaLnBrk="1" fontAlgn="auto" hangingPunct="1">
              <a:spcBef>
                <a:spcPts val="0"/>
              </a:spcBef>
              <a:spcAft>
                <a:spcPts val="0"/>
              </a:spcAft>
            </a:pPr>
            <a:endParaRPr lang="en-US" sz="1800" dirty="0">
              <a:solidFill>
                <a:prstClr val="black"/>
              </a:solidFill>
              <a:latin typeface="Verdana"/>
              <a:ea typeface="+mn-ea"/>
              <a:cs typeface="+mn-cs"/>
            </a:endParaRPr>
          </a:p>
        </p:txBody>
      </p:sp>
      <p:sp>
        <p:nvSpPr>
          <p:cNvPr id="41" name="Line 18"/>
          <p:cNvSpPr>
            <a:spLocks noChangeShapeType="1"/>
          </p:cNvSpPr>
          <p:nvPr/>
        </p:nvSpPr>
        <p:spPr bwMode="auto">
          <a:xfrm>
            <a:off x="6679580" y="3941102"/>
            <a:ext cx="195999" cy="0"/>
          </a:xfrm>
          <a:prstGeom prst="line">
            <a:avLst/>
          </a:prstGeom>
          <a:noFill/>
          <a:ln w="9360">
            <a:solidFill>
              <a:srgbClr val="000000"/>
            </a:solidFill>
            <a:miter lim="800000"/>
            <a:headEnd/>
            <a:tailEnd/>
          </a:ln>
        </p:spPr>
        <p:txBody>
          <a:bodyPr/>
          <a:lstStyle/>
          <a:p>
            <a:pPr defTabSz="457200" eaLnBrk="1" fontAlgn="auto" hangingPunct="1">
              <a:spcBef>
                <a:spcPts val="0"/>
              </a:spcBef>
              <a:spcAft>
                <a:spcPts val="0"/>
              </a:spcAft>
            </a:pPr>
            <a:endParaRPr lang="en-US" sz="1800" dirty="0">
              <a:solidFill>
                <a:prstClr val="black"/>
              </a:solidFill>
              <a:latin typeface="Verdana"/>
              <a:ea typeface="+mn-ea"/>
              <a:cs typeface="+mn-cs"/>
            </a:endParaRPr>
          </a:p>
        </p:txBody>
      </p:sp>
      <p:sp>
        <p:nvSpPr>
          <p:cNvPr id="42" name="Line 18"/>
          <p:cNvSpPr>
            <a:spLocks noChangeShapeType="1"/>
          </p:cNvSpPr>
          <p:nvPr/>
        </p:nvSpPr>
        <p:spPr bwMode="auto">
          <a:xfrm>
            <a:off x="6679580" y="3336264"/>
            <a:ext cx="195999" cy="0"/>
          </a:xfrm>
          <a:prstGeom prst="line">
            <a:avLst/>
          </a:prstGeom>
          <a:noFill/>
          <a:ln w="9360">
            <a:solidFill>
              <a:srgbClr val="000000"/>
            </a:solidFill>
            <a:miter lim="800000"/>
            <a:headEnd/>
            <a:tailEnd/>
          </a:ln>
        </p:spPr>
        <p:txBody>
          <a:bodyPr/>
          <a:lstStyle/>
          <a:p>
            <a:pPr defTabSz="457200" eaLnBrk="1" fontAlgn="auto" hangingPunct="1">
              <a:spcBef>
                <a:spcPts val="0"/>
              </a:spcBef>
              <a:spcAft>
                <a:spcPts val="0"/>
              </a:spcAft>
            </a:pPr>
            <a:endParaRPr lang="en-US" sz="1800" dirty="0">
              <a:solidFill>
                <a:prstClr val="black"/>
              </a:solidFill>
              <a:latin typeface="Verdana"/>
              <a:ea typeface="+mn-ea"/>
              <a:cs typeface="+mn-cs"/>
            </a:endParaRPr>
          </a:p>
        </p:txBody>
      </p:sp>
    </p:spTree>
    <p:extLst>
      <p:ext uri="{BB962C8B-B14F-4D97-AF65-F5344CB8AC3E}">
        <p14:creationId xmlns:p14="http://schemas.microsoft.com/office/powerpoint/2010/main" val="3057321568"/>
      </p:ext>
    </p:extLst>
  </p:cSld>
  <p:clrMapOvr>
    <a:masterClrMapping/>
  </p:clrMapOvr>
  <p:transition xmlns:p14="http://schemas.microsoft.com/office/powerpoint/2010/main" spd="slow"/>
  <p:timing>
    <p:tnLst>
      <p:par>
        <p:cTn xmlns:p14="http://schemas.microsoft.com/office/powerpoint/2010/mai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vTools</a:t>
            </a:r>
            <a:r>
              <a:rPr lang="en-US" dirty="0" smtClean="0"/>
              <a:t/>
            </a:r>
            <a:br>
              <a:rPr lang="en-US" dirty="0" smtClean="0"/>
            </a:br>
            <a:r>
              <a:rPr lang="en-US" sz="2800" b="0" i="1" dirty="0" smtClean="0"/>
              <a:t>Volunteer Tools for Member Activities</a:t>
            </a:r>
            <a:endParaRPr lang="en-US" b="0" i="1" dirty="0"/>
          </a:p>
        </p:txBody>
      </p:sp>
      <p:sp>
        <p:nvSpPr>
          <p:cNvPr id="3" name="Content Placeholder 2"/>
          <p:cNvSpPr>
            <a:spLocks noGrp="1"/>
          </p:cNvSpPr>
          <p:nvPr>
            <p:ph idx="1"/>
          </p:nvPr>
        </p:nvSpPr>
        <p:spPr/>
        <p:txBody>
          <a:bodyPr/>
          <a:lstStyle/>
          <a:p>
            <a:r>
              <a:rPr lang="en-US" sz="2000" dirty="0" smtClean="0"/>
              <a:t>Create </a:t>
            </a:r>
            <a:r>
              <a:rPr lang="en-US" sz="2000" dirty="0"/>
              <a:t>a </a:t>
            </a:r>
            <a:r>
              <a:rPr lang="en-US" sz="2000" dirty="0" err="1"/>
              <a:t>WebInABox</a:t>
            </a:r>
            <a:r>
              <a:rPr lang="en-US" sz="2000" dirty="0"/>
              <a:t> </a:t>
            </a:r>
            <a:r>
              <a:rPr lang="en-US" sz="2000" dirty="0" smtClean="0"/>
              <a:t>site</a:t>
            </a:r>
          </a:p>
          <a:p>
            <a:r>
              <a:rPr lang="en-US" sz="2000" dirty="0" smtClean="0"/>
              <a:t>Report </a:t>
            </a:r>
            <a:r>
              <a:rPr lang="en-US" sz="2000" dirty="0"/>
              <a:t>officer </a:t>
            </a:r>
            <a:r>
              <a:rPr lang="en-US" sz="2000" dirty="0" smtClean="0"/>
              <a:t>changes</a:t>
            </a:r>
          </a:p>
          <a:p>
            <a:r>
              <a:rPr lang="en-US" sz="2000" dirty="0" smtClean="0"/>
              <a:t>Schedule </a:t>
            </a:r>
            <a:r>
              <a:rPr lang="en-US" sz="2000" dirty="0"/>
              <a:t>a </a:t>
            </a:r>
            <a:r>
              <a:rPr lang="en-US" sz="2000" dirty="0" smtClean="0"/>
              <a:t>Meeting</a:t>
            </a:r>
          </a:p>
          <a:p>
            <a:r>
              <a:rPr lang="en-US" sz="2000" dirty="0" smtClean="0"/>
              <a:t>Section </a:t>
            </a:r>
            <a:r>
              <a:rPr lang="en-US" sz="2000" dirty="0"/>
              <a:t>Vitality </a:t>
            </a:r>
            <a:r>
              <a:rPr lang="en-US" sz="2000" dirty="0" smtClean="0"/>
              <a:t>Dashboard</a:t>
            </a:r>
          </a:p>
          <a:p>
            <a:r>
              <a:rPr lang="en-US" sz="2000" dirty="0" smtClean="0"/>
              <a:t>Setup </a:t>
            </a:r>
            <a:r>
              <a:rPr lang="en-US" sz="2000" dirty="0"/>
              <a:t>a </a:t>
            </a:r>
            <a:r>
              <a:rPr lang="en-US" sz="2000" dirty="0" smtClean="0"/>
              <a:t>Survey</a:t>
            </a:r>
          </a:p>
          <a:p>
            <a:r>
              <a:rPr lang="en-US" sz="2000" dirty="0" smtClean="0"/>
              <a:t>Setup </a:t>
            </a:r>
            <a:r>
              <a:rPr lang="en-US" sz="2000" dirty="0"/>
              <a:t>a Web </a:t>
            </a:r>
            <a:r>
              <a:rPr lang="en-US" sz="2000" dirty="0" smtClean="0"/>
              <a:t>Conference</a:t>
            </a:r>
          </a:p>
          <a:p>
            <a:r>
              <a:rPr lang="en-US" sz="2000" dirty="0" smtClean="0"/>
              <a:t>Setup </a:t>
            </a:r>
            <a:r>
              <a:rPr lang="en-US" sz="2000" dirty="0"/>
              <a:t>an </a:t>
            </a:r>
            <a:r>
              <a:rPr lang="en-US" sz="2000" dirty="0" smtClean="0"/>
              <a:t>election</a:t>
            </a:r>
          </a:p>
          <a:p>
            <a:r>
              <a:rPr lang="en-US" sz="2000" dirty="0" smtClean="0"/>
              <a:t>Submit </a:t>
            </a:r>
            <a:r>
              <a:rPr lang="en-US" sz="2000" dirty="0"/>
              <a:t>an </a:t>
            </a:r>
            <a:r>
              <a:rPr lang="en-US" sz="2000" dirty="0" err="1"/>
              <a:t>eNotice</a:t>
            </a:r>
            <a:r>
              <a:rPr lang="en-US" sz="2000" dirty="0"/>
              <a:t> </a:t>
            </a:r>
            <a:endParaRPr lang="en-US" sz="2000" dirty="0" smtClean="0"/>
          </a:p>
          <a:p>
            <a:r>
              <a:rPr lang="en-US" sz="2000" dirty="0" smtClean="0"/>
              <a:t>Submit </a:t>
            </a:r>
            <a:r>
              <a:rPr lang="en-US" sz="2000" dirty="0"/>
              <a:t>L31 </a:t>
            </a:r>
            <a:r>
              <a:rPr lang="en-US" sz="2000" dirty="0" smtClean="0"/>
              <a:t>report (see Fundraising)</a:t>
            </a:r>
          </a:p>
          <a:p>
            <a:r>
              <a:rPr lang="en-US" sz="2000" dirty="0" smtClean="0"/>
              <a:t>Vote </a:t>
            </a:r>
            <a:r>
              <a:rPr lang="en-US" sz="2000" dirty="0"/>
              <a:t>in an election</a:t>
            </a:r>
          </a:p>
          <a:p>
            <a:endParaRPr lang="en-US" sz="2000" dirty="0"/>
          </a:p>
        </p:txBody>
      </p:sp>
      <p:sp>
        <p:nvSpPr>
          <p:cNvPr id="4" name="Slide Number Placeholder 3"/>
          <p:cNvSpPr>
            <a:spLocks noGrp="1"/>
          </p:cNvSpPr>
          <p:nvPr>
            <p:ph type="sldNum" sz="quarter" idx="10"/>
          </p:nvPr>
        </p:nvSpPr>
        <p:spPr/>
        <p:txBody>
          <a:bodyPr/>
          <a:lstStyle/>
          <a:p>
            <a:fld id="{063AACE8-2A35-EA46-B676-30EB8C2EF0F2}" type="slidenum">
              <a:rPr lang="en-US" smtClean="0"/>
              <a:pPr/>
              <a:t>70</a:t>
            </a:fld>
            <a:endParaRPr lang="en-US"/>
          </a:p>
        </p:txBody>
      </p:sp>
    </p:spTree>
    <p:extLst>
      <p:ext uri="{BB962C8B-B14F-4D97-AF65-F5344CB8AC3E}">
        <p14:creationId xmlns:p14="http://schemas.microsoft.com/office/powerpoint/2010/main" val="1717818222"/>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SAMIEEE</a:t>
            </a:r>
            <a:endParaRPr lang="en-US" dirty="0"/>
          </a:p>
        </p:txBody>
      </p:sp>
      <p:sp>
        <p:nvSpPr>
          <p:cNvPr id="3" name="Content Placeholder 2"/>
          <p:cNvSpPr>
            <a:spLocks noGrp="1"/>
          </p:cNvSpPr>
          <p:nvPr>
            <p:ph idx="1"/>
          </p:nvPr>
        </p:nvSpPr>
        <p:spPr/>
        <p:txBody>
          <a:bodyPr/>
          <a:lstStyle/>
          <a:p>
            <a:r>
              <a:rPr lang="en-US" sz="2000" dirty="0"/>
              <a:t>SAMIEEE is a Web-based ad hoc query tool that provides volunteers access to member data. </a:t>
            </a:r>
            <a:endParaRPr lang="en-US" sz="2000" dirty="0" smtClean="0"/>
          </a:p>
          <a:p>
            <a:r>
              <a:rPr lang="en-US" sz="2000" dirty="0" smtClean="0"/>
              <a:t>It </a:t>
            </a:r>
            <a:r>
              <a:rPr lang="en-US" sz="2000" dirty="0"/>
              <a:t>allows ad hoc querying, reporting, and downloading of IEEE's membership data to authorized or designated IEEE volunteers</a:t>
            </a:r>
            <a:r>
              <a:rPr lang="en-US" sz="2000" dirty="0" smtClean="0"/>
              <a:t>.</a:t>
            </a:r>
          </a:p>
          <a:p>
            <a:r>
              <a:rPr lang="en-US" sz="2000" dirty="0" smtClean="0"/>
              <a:t>“Canned” queries include a Section Vitality Dashboard, annual IEEE statistics, and year-over-year regional comparisons.</a:t>
            </a:r>
          </a:p>
          <a:p>
            <a:r>
              <a:rPr lang="en-US" sz="2000" dirty="0" smtClean="0"/>
              <a:t>Queries can be accessed through visualizations or data downloads to Excel.</a:t>
            </a:r>
          </a:p>
          <a:p>
            <a:endParaRPr lang="en-US" sz="2000" dirty="0"/>
          </a:p>
        </p:txBody>
      </p:sp>
      <p:sp>
        <p:nvSpPr>
          <p:cNvPr id="4" name="Slide Number Placeholder 3"/>
          <p:cNvSpPr>
            <a:spLocks noGrp="1"/>
          </p:cNvSpPr>
          <p:nvPr>
            <p:ph type="sldNum" sz="quarter" idx="10"/>
          </p:nvPr>
        </p:nvSpPr>
        <p:spPr/>
        <p:txBody>
          <a:bodyPr/>
          <a:lstStyle/>
          <a:p>
            <a:fld id="{063AACE8-2A35-EA46-B676-30EB8C2EF0F2}" type="slidenum">
              <a:rPr lang="en-US" smtClean="0"/>
              <a:pPr/>
              <a:t>71</a:t>
            </a:fld>
            <a:endParaRPr lang="en-US"/>
          </a:p>
        </p:txBody>
      </p:sp>
    </p:spTree>
    <p:extLst>
      <p:ext uri="{BB962C8B-B14F-4D97-AF65-F5344CB8AC3E}">
        <p14:creationId xmlns:p14="http://schemas.microsoft.com/office/powerpoint/2010/main" val="4259872558"/>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NetSuite</a:t>
            </a:r>
            <a:r>
              <a:rPr lang="en-US" b="0" i="1" dirty="0" smtClean="0"/>
              <a:t/>
            </a:r>
            <a:br>
              <a:rPr lang="en-US" b="0" i="1" dirty="0" smtClean="0"/>
            </a:br>
            <a:r>
              <a:rPr lang="en-US" b="0" i="1" dirty="0" smtClean="0"/>
              <a:t>Tools for Financial Reporting</a:t>
            </a:r>
            <a:endParaRPr lang="en-US" b="0" i="1" dirty="0"/>
          </a:p>
        </p:txBody>
      </p:sp>
      <p:sp>
        <p:nvSpPr>
          <p:cNvPr id="3" name="Content Placeholder 2"/>
          <p:cNvSpPr>
            <a:spLocks noGrp="1"/>
          </p:cNvSpPr>
          <p:nvPr>
            <p:ph idx="1"/>
          </p:nvPr>
        </p:nvSpPr>
        <p:spPr/>
        <p:txBody>
          <a:bodyPr/>
          <a:lstStyle/>
          <a:p>
            <a:r>
              <a:rPr lang="en-US" dirty="0" smtClean="0"/>
              <a:t>Keeping the books the IEEE way </a:t>
            </a:r>
            <a:r>
              <a:rPr lang="en-US" dirty="0" smtClean="0">
                <a:sym typeface="Wingdings"/>
              </a:rPr>
              <a:t></a:t>
            </a:r>
          </a:p>
          <a:p>
            <a:r>
              <a:rPr lang="en-US" dirty="0" smtClean="0">
                <a:sym typeface="Wingdings"/>
              </a:rPr>
              <a:t>Easy-to-use tools for Section and large chapter treasurers</a:t>
            </a:r>
          </a:p>
          <a:p>
            <a:pPr lvl="1"/>
            <a:r>
              <a:rPr lang="en-US" dirty="0" smtClean="0">
                <a:sym typeface="Wingdings"/>
              </a:rPr>
              <a:t>Writing checks</a:t>
            </a:r>
          </a:p>
          <a:p>
            <a:pPr lvl="1"/>
            <a:r>
              <a:rPr lang="en-US" dirty="0" smtClean="0">
                <a:sym typeface="Wingdings"/>
              </a:rPr>
              <a:t>Logging contributions</a:t>
            </a:r>
          </a:p>
          <a:p>
            <a:pPr lvl="1"/>
            <a:r>
              <a:rPr lang="en-US" dirty="0" smtClean="0">
                <a:sym typeface="Wingdings"/>
              </a:rPr>
              <a:t>Producing balance sheets</a:t>
            </a:r>
          </a:p>
          <a:p>
            <a:pPr lvl="1"/>
            <a:r>
              <a:rPr lang="en-US" dirty="0" smtClean="0">
                <a:sym typeface="Wingdings"/>
              </a:rPr>
              <a:t>Providing supporting documentation for the IEEE’s annual financial review process</a:t>
            </a:r>
            <a:endParaRPr lang="en-US" dirty="0" smtClean="0"/>
          </a:p>
          <a:p>
            <a:endParaRPr lang="en-US" dirty="0"/>
          </a:p>
        </p:txBody>
      </p:sp>
      <p:sp>
        <p:nvSpPr>
          <p:cNvPr id="4" name="Slide Number Placeholder 3"/>
          <p:cNvSpPr>
            <a:spLocks noGrp="1"/>
          </p:cNvSpPr>
          <p:nvPr>
            <p:ph type="sldNum" sz="quarter" idx="10"/>
          </p:nvPr>
        </p:nvSpPr>
        <p:spPr/>
        <p:txBody>
          <a:bodyPr/>
          <a:lstStyle/>
          <a:p>
            <a:fld id="{063AACE8-2A35-EA46-B676-30EB8C2EF0F2}" type="slidenum">
              <a:rPr lang="en-US" smtClean="0"/>
              <a:pPr/>
              <a:t>72</a:t>
            </a:fld>
            <a:endParaRPr lang="en-US"/>
          </a:p>
        </p:txBody>
      </p:sp>
    </p:spTree>
    <p:extLst>
      <p:ext uri="{BB962C8B-B14F-4D97-AF65-F5344CB8AC3E}">
        <p14:creationId xmlns:p14="http://schemas.microsoft.com/office/powerpoint/2010/main" val="2051719008"/>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For Further Information</a:t>
            </a:r>
            <a:endParaRPr lang="en-US" dirty="0"/>
          </a:p>
        </p:txBody>
      </p:sp>
      <p:sp>
        <p:nvSpPr>
          <p:cNvPr id="3" name="Content Placeholder 2"/>
          <p:cNvSpPr>
            <a:spLocks noGrp="1"/>
          </p:cNvSpPr>
          <p:nvPr>
            <p:ph idx="1"/>
          </p:nvPr>
        </p:nvSpPr>
        <p:spPr/>
        <p:txBody>
          <a:bodyPr/>
          <a:lstStyle/>
          <a:p>
            <a:r>
              <a:rPr lang="en-US" sz="2000" b="1" dirty="0" smtClean="0">
                <a:hlinkClick r:id="rId2"/>
              </a:rPr>
              <a:t>Setting Up and Running a Chapter</a:t>
            </a:r>
            <a:r>
              <a:rPr lang="en-US" sz="2000" b="1" dirty="0" smtClean="0"/>
              <a:t> </a:t>
            </a:r>
            <a:r>
              <a:rPr lang="en-US" sz="2000" dirty="0" smtClean="0"/>
              <a:t>(2015) – by Nathalie </a:t>
            </a:r>
            <a:r>
              <a:rPr lang="en-US" sz="2000" dirty="0" err="1" smtClean="0"/>
              <a:t>Gosset</a:t>
            </a:r>
            <a:r>
              <a:rPr lang="en-US" sz="2000" dirty="0" smtClean="0"/>
              <a:t> and Steve Johnson</a:t>
            </a:r>
          </a:p>
          <a:p>
            <a:r>
              <a:rPr lang="en-US" sz="2000" b="1" dirty="0" smtClean="0">
                <a:hlinkClick r:id="rId3"/>
              </a:rPr>
              <a:t>IEEE Chapter Chair’s Reference Guide</a:t>
            </a:r>
            <a:r>
              <a:rPr lang="en-US" sz="2000" dirty="0" smtClean="0"/>
              <a:t> (2005) – out of date, but contains some good suggestions for finding speakers, topics, etc.</a:t>
            </a:r>
          </a:p>
          <a:p>
            <a:r>
              <a:rPr lang="en-US" sz="2000" b="1" dirty="0" smtClean="0">
                <a:hlinkClick r:id="rId4"/>
              </a:rPr>
              <a:t>IEEE Society Chapter Funding Guide</a:t>
            </a:r>
            <a:r>
              <a:rPr lang="en-US" sz="2000" b="1" dirty="0" smtClean="0"/>
              <a:t> </a:t>
            </a:r>
            <a:r>
              <a:rPr lang="en-US" sz="2000" dirty="0" smtClean="0"/>
              <a:t>(2015) – links to the funding information for each of the IEEE Technical Societies</a:t>
            </a:r>
          </a:p>
          <a:p>
            <a:r>
              <a:rPr lang="en-US" sz="2000" b="1" dirty="0" smtClean="0">
                <a:hlinkClick r:id="rId5"/>
              </a:rPr>
              <a:t>SAMIEEE</a:t>
            </a:r>
            <a:r>
              <a:rPr lang="en-US" sz="2000" dirty="0" smtClean="0"/>
              <a:t> – volunteer access to member information</a:t>
            </a:r>
          </a:p>
          <a:p>
            <a:r>
              <a:rPr lang="en-US" sz="2000" b="1" dirty="0" smtClean="0">
                <a:hlinkClick r:id="rId6"/>
              </a:rPr>
              <a:t>Vtools</a:t>
            </a:r>
            <a:r>
              <a:rPr lang="en-US" sz="2000" dirty="0" smtClean="0"/>
              <a:t> – volunteer-developed tools</a:t>
            </a:r>
          </a:p>
          <a:p>
            <a:r>
              <a:rPr lang="en-US" sz="2000" b="1" dirty="0" smtClean="0">
                <a:hlinkClick r:id="rId7"/>
              </a:rPr>
              <a:t>NetSuite</a:t>
            </a:r>
            <a:r>
              <a:rPr lang="en-US" sz="2000" dirty="0" smtClean="0"/>
              <a:t> – tools for financial reporting</a:t>
            </a:r>
            <a:endParaRPr lang="en-US" sz="2000" dirty="0"/>
          </a:p>
        </p:txBody>
      </p:sp>
      <p:sp>
        <p:nvSpPr>
          <p:cNvPr id="4" name="Slide Number Placeholder 3"/>
          <p:cNvSpPr>
            <a:spLocks noGrp="1"/>
          </p:cNvSpPr>
          <p:nvPr>
            <p:ph type="sldNum" sz="quarter" idx="10"/>
          </p:nvPr>
        </p:nvSpPr>
        <p:spPr/>
        <p:txBody>
          <a:bodyPr/>
          <a:lstStyle/>
          <a:p>
            <a:fld id="{063AACE8-2A35-EA46-B676-30EB8C2EF0F2}" type="slidenum">
              <a:rPr lang="en-US" smtClean="0"/>
              <a:pPr/>
              <a:t>73</a:t>
            </a:fld>
            <a:endParaRPr lang="en-US"/>
          </a:p>
        </p:txBody>
      </p:sp>
    </p:spTree>
    <p:extLst>
      <p:ext uri="{BB962C8B-B14F-4D97-AF65-F5344CB8AC3E}">
        <p14:creationId xmlns:p14="http://schemas.microsoft.com/office/powerpoint/2010/main" val="104060913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6866" name="Picture 2" descr="ieee us regions"/>
          <p:cNvPicPr>
            <a:picLocks noChangeAspect="1" noChangeArrowheads="1"/>
          </p:cNvPicPr>
          <p:nvPr/>
        </p:nvPicPr>
        <p:blipFill>
          <a:blip r:embed="rId3" cstate="print"/>
          <a:srcRect/>
          <a:stretch>
            <a:fillRect/>
          </a:stretch>
        </p:blipFill>
        <p:spPr bwMode="auto">
          <a:xfrm>
            <a:off x="685800" y="457200"/>
            <a:ext cx="5029200" cy="3227388"/>
          </a:xfrm>
          <a:prstGeom prst="rect">
            <a:avLst/>
          </a:prstGeom>
          <a:noFill/>
        </p:spPr>
      </p:pic>
      <p:pic>
        <p:nvPicPr>
          <p:cNvPr id="36867" name="Picture 3" descr="ieee global map"/>
          <p:cNvPicPr>
            <a:picLocks noChangeAspect="1" noChangeArrowheads="1"/>
          </p:cNvPicPr>
          <p:nvPr/>
        </p:nvPicPr>
        <p:blipFill>
          <a:blip r:embed="rId4" cstate="print"/>
          <a:srcRect/>
          <a:stretch>
            <a:fillRect/>
          </a:stretch>
        </p:blipFill>
        <p:spPr bwMode="auto">
          <a:xfrm>
            <a:off x="5114365" y="3778623"/>
            <a:ext cx="3703638" cy="2095500"/>
          </a:xfrm>
          <a:prstGeom prst="rect">
            <a:avLst/>
          </a:prstGeom>
          <a:noFill/>
        </p:spPr>
      </p:pic>
      <p:sp>
        <p:nvSpPr>
          <p:cNvPr id="36868" name="Text Box 4"/>
          <p:cNvSpPr txBox="1">
            <a:spLocks noChangeArrowheads="1"/>
          </p:cNvSpPr>
          <p:nvPr/>
        </p:nvSpPr>
        <p:spPr bwMode="auto">
          <a:xfrm>
            <a:off x="421341" y="3621740"/>
            <a:ext cx="4455459" cy="2677656"/>
          </a:xfrm>
          <a:prstGeom prst="rect">
            <a:avLst/>
          </a:prstGeom>
          <a:noFill/>
          <a:ln w="9525">
            <a:noFill/>
            <a:miter lim="800000"/>
            <a:headEnd/>
            <a:tailEnd/>
          </a:ln>
          <a:effectLst/>
        </p:spPr>
        <p:txBody>
          <a:bodyPr wrap="square">
            <a:spAutoFit/>
          </a:bodyPr>
          <a:lstStyle/>
          <a:p>
            <a:pPr defTabSz="457200" eaLnBrk="1" fontAlgn="auto" hangingPunct="1">
              <a:spcBef>
                <a:spcPts val="0"/>
              </a:spcBef>
              <a:spcAft>
                <a:spcPts val="0"/>
              </a:spcAft>
            </a:pPr>
            <a:r>
              <a:rPr lang="en-US" b="1" i="1" dirty="0">
                <a:solidFill>
                  <a:prstClr val="black"/>
                </a:solidFill>
                <a:latin typeface="Tahoma" pitchFamily="34" charset="0"/>
                <a:ea typeface="+mn-ea"/>
                <a:cs typeface="+mn-cs"/>
              </a:rPr>
              <a:t>10 Regions, more than </a:t>
            </a:r>
          </a:p>
          <a:p>
            <a:pPr defTabSz="457200" eaLnBrk="1" fontAlgn="auto" hangingPunct="1">
              <a:spcBef>
                <a:spcPts val="0"/>
              </a:spcBef>
              <a:spcAft>
                <a:spcPts val="0"/>
              </a:spcAft>
            </a:pPr>
            <a:r>
              <a:rPr lang="en-US" b="1" i="1" dirty="0">
                <a:solidFill>
                  <a:prstClr val="black"/>
                </a:solidFill>
                <a:latin typeface="Tahoma" pitchFamily="34" charset="0"/>
                <a:ea typeface="+mn-ea"/>
                <a:cs typeface="+mn-cs"/>
              </a:rPr>
              <a:t>300 Sections and </a:t>
            </a:r>
          </a:p>
          <a:p>
            <a:pPr defTabSz="457200" eaLnBrk="1" fontAlgn="auto" hangingPunct="1">
              <a:spcBef>
                <a:spcPts val="0"/>
              </a:spcBef>
              <a:spcAft>
                <a:spcPts val="0"/>
              </a:spcAft>
            </a:pPr>
            <a:r>
              <a:rPr lang="en-US" b="1" i="1" dirty="0">
                <a:solidFill>
                  <a:prstClr val="black"/>
                </a:solidFill>
                <a:latin typeface="Tahoma" pitchFamily="34" charset="0"/>
                <a:ea typeface="+mn-ea"/>
                <a:cs typeface="+mn-cs"/>
              </a:rPr>
              <a:t>1,450 Student Branches, 38 </a:t>
            </a:r>
            <a:r>
              <a:rPr lang="en-US" b="1" i="1" dirty="0" smtClean="0">
                <a:solidFill>
                  <a:prstClr val="black"/>
                </a:solidFill>
                <a:latin typeface="Tahoma" pitchFamily="34" charset="0"/>
                <a:ea typeface="+mn-ea"/>
                <a:cs typeface="+mn-cs"/>
              </a:rPr>
              <a:t>Societies, 7 Councils, plus a growing number of  Networks and Communities</a:t>
            </a:r>
            <a:endParaRPr lang="en-US" b="1" i="1" dirty="0">
              <a:solidFill>
                <a:prstClr val="black"/>
              </a:solidFill>
              <a:latin typeface="Tahoma" pitchFamily="34" charset="0"/>
              <a:ea typeface="+mn-ea"/>
              <a:cs typeface="+mn-cs"/>
            </a:endParaRPr>
          </a:p>
          <a:p>
            <a:pPr defTabSz="457200" eaLnBrk="1" fontAlgn="auto" hangingPunct="1">
              <a:spcBef>
                <a:spcPts val="0"/>
              </a:spcBef>
              <a:spcAft>
                <a:spcPts val="0"/>
              </a:spcAft>
            </a:pPr>
            <a:r>
              <a:rPr lang="en-US" b="1" i="1" dirty="0" smtClean="0">
                <a:solidFill>
                  <a:prstClr val="black"/>
                </a:solidFill>
                <a:latin typeface="Tahoma" pitchFamily="34" charset="0"/>
                <a:ea typeface="+mn-ea"/>
                <a:cs typeface="+mn-cs"/>
              </a:rPr>
              <a:t>425,000 </a:t>
            </a:r>
            <a:r>
              <a:rPr lang="en-US" b="1" i="1" dirty="0">
                <a:solidFill>
                  <a:prstClr val="black"/>
                </a:solidFill>
                <a:latin typeface="Tahoma" pitchFamily="34" charset="0"/>
                <a:ea typeface="+mn-ea"/>
                <a:cs typeface="+mn-cs"/>
              </a:rPr>
              <a:t>members</a:t>
            </a:r>
          </a:p>
        </p:txBody>
      </p:sp>
      <p:pic>
        <p:nvPicPr>
          <p:cNvPr id="36869" name="Picture 5" descr="MBblue.gif">
            <a:hlinkClick r:id="rId5"/>
          </p:cNvPr>
          <p:cNvPicPr>
            <a:picLocks noChangeAspect="1" noChangeArrowheads="1"/>
          </p:cNvPicPr>
          <p:nvPr/>
        </p:nvPicPr>
        <p:blipFill>
          <a:blip r:embed="rId6" r:link="rId7" cstate="print"/>
          <a:srcRect/>
          <a:stretch>
            <a:fillRect/>
          </a:stretch>
        </p:blipFill>
        <p:spPr bwMode="auto">
          <a:xfrm>
            <a:off x="6172200" y="1371600"/>
            <a:ext cx="1981200" cy="660400"/>
          </a:xfrm>
          <a:prstGeom prst="rect">
            <a:avLst/>
          </a:prstGeom>
          <a:noFill/>
        </p:spPr>
      </p:pic>
      <p:sp>
        <p:nvSpPr>
          <p:cNvPr id="2" name="Slide Number Placeholder 1"/>
          <p:cNvSpPr>
            <a:spLocks noGrp="1"/>
          </p:cNvSpPr>
          <p:nvPr>
            <p:ph type="sldNum" sz="quarter" idx="10"/>
          </p:nvPr>
        </p:nvSpPr>
        <p:spPr/>
        <p:txBody>
          <a:bodyPr/>
          <a:lstStyle/>
          <a:p>
            <a:fld id="{7900DAE3-67FE-7D4C-B71A-A4336BE93589}" type="slidenum">
              <a:rPr lang="en-US" smtClean="0">
                <a:solidFill>
                  <a:prstClr val="black">
                    <a:tint val="75000"/>
                  </a:prstClr>
                </a:solidFill>
              </a:rPr>
              <a:pPr/>
              <a:t>8</a:t>
            </a:fld>
            <a:endParaRPr lang="en-US">
              <a:solidFill>
                <a:prstClr val="black">
                  <a:tint val="75000"/>
                </a:prstClr>
              </a:solidFill>
            </a:endParaRPr>
          </a:p>
        </p:txBody>
      </p:sp>
    </p:spTree>
    <p:extLst>
      <p:ext uri="{BB962C8B-B14F-4D97-AF65-F5344CB8AC3E}">
        <p14:creationId xmlns:p14="http://schemas.microsoft.com/office/powerpoint/2010/main" val="2009220649"/>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775027" y="1486817"/>
            <a:ext cx="5189392" cy="38416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sp>
        <p:nvSpPr>
          <p:cNvPr id="4" name="Content Placeholder 2"/>
          <p:cNvSpPr txBox="1">
            <a:spLocks/>
          </p:cNvSpPr>
          <p:nvPr/>
        </p:nvSpPr>
        <p:spPr>
          <a:xfrm>
            <a:off x="184676" y="1504212"/>
            <a:ext cx="3590351" cy="4389120"/>
          </a:xfrm>
          <a:prstGeom prst="rect">
            <a:avLst/>
          </a:prstGeom>
        </p:spPr>
        <p:txBody>
          <a:bodyPr/>
          <a:lstStyle>
            <a:lvl1pPr marL="346075" indent="-346075" algn="l" defTabSz="457200" rtl="0" eaLnBrk="1" fontAlgn="base" hangingPunct="1">
              <a:spcBef>
                <a:spcPts val="1800"/>
              </a:spcBef>
              <a:spcAft>
                <a:spcPct val="0"/>
              </a:spcAft>
              <a:buSzPct val="135000"/>
              <a:buBlip>
                <a:blip r:embed="rId4"/>
              </a:buBlip>
              <a:defRPr sz="2400" kern="1200">
                <a:solidFill>
                  <a:schemeClr val="tx1"/>
                </a:solidFill>
                <a:latin typeface="+mn-lt"/>
                <a:ea typeface="ＭＳ Ｐゴシック" charset="0"/>
                <a:cs typeface="ＭＳ Ｐゴシック" charset="0"/>
              </a:defRPr>
            </a:lvl1pPr>
            <a:lvl2pPr marL="593725" indent="-182563" algn="l" defTabSz="457200" rtl="0" eaLnBrk="1" fontAlgn="base" hangingPunct="1">
              <a:spcBef>
                <a:spcPts val="800"/>
              </a:spcBef>
              <a:spcAft>
                <a:spcPct val="0"/>
              </a:spcAft>
              <a:buClr>
                <a:srgbClr val="595959"/>
              </a:buClr>
              <a:buFont typeface="Lucida Grande" charset="0"/>
              <a:buChar char="–"/>
              <a:defRPr sz="2000" kern="1200">
                <a:solidFill>
                  <a:schemeClr val="tx1"/>
                </a:solidFill>
                <a:latin typeface="+mn-lt"/>
                <a:ea typeface="ＭＳ Ｐゴシック" charset="0"/>
                <a:cs typeface="+mn-cs"/>
              </a:defRPr>
            </a:lvl2pPr>
            <a:lvl3pPr marL="822325" indent="-182563" algn="l" defTabSz="457200" rtl="0" eaLnBrk="1" fontAlgn="base" hangingPunct="1">
              <a:spcBef>
                <a:spcPts val="700"/>
              </a:spcBef>
              <a:spcAft>
                <a:spcPct val="0"/>
              </a:spcAft>
              <a:buClr>
                <a:srgbClr val="595959"/>
              </a:buClr>
              <a:buFont typeface="Wingdings" charset="0"/>
              <a:buChar char="§"/>
              <a:defRPr kern="1200">
                <a:solidFill>
                  <a:schemeClr val="tx1"/>
                </a:solidFill>
                <a:latin typeface="+mn-lt"/>
                <a:ea typeface="ＭＳ Ｐゴシック" charset="0"/>
                <a:cs typeface="+mn-cs"/>
              </a:defRPr>
            </a:lvl3pPr>
            <a:lvl4pPr marL="1050925" indent="-182563" algn="l" defTabSz="457200" rtl="0" eaLnBrk="1" fontAlgn="base" hangingPunct="1">
              <a:spcBef>
                <a:spcPts val="600"/>
              </a:spcBef>
              <a:spcAft>
                <a:spcPct val="0"/>
              </a:spcAft>
              <a:buClr>
                <a:srgbClr val="595959"/>
              </a:buClr>
              <a:buFont typeface="Arial" charset="0"/>
              <a:buChar char="–"/>
              <a:defRPr sz="1600" kern="1200">
                <a:solidFill>
                  <a:schemeClr val="tx1"/>
                </a:solidFill>
                <a:latin typeface="+mn-lt"/>
                <a:ea typeface="ＭＳ Ｐゴシック" charset="0"/>
                <a:cs typeface="+mn-cs"/>
              </a:defRPr>
            </a:lvl4pPr>
            <a:lvl5pPr marL="1233488" indent="-182563" algn="l" defTabSz="457200" rtl="0" eaLnBrk="1" fontAlgn="base" hangingPunct="1">
              <a:spcBef>
                <a:spcPts val="600"/>
              </a:spcBef>
              <a:spcAft>
                <a:spcPct val="0"/>
              </a:spcAft>
              <a:buClr>
                <a:srgbClr val="7F7F7F"/>
              </a:buClr>
              <a:buFont typeface="Wingdings" charset="0"/>
              <a:buChar char="§"/>
              <a:defRPr sz="1600" kern="1200">
                <a:solidFill>
                  <a:schemeClr val="tx1"/>
                </a:solidFill>
                <a:latin typeface="+mn-lt"/>
                <a:ea typeface="ＭＳ Ｐゴシック" charset="0"/>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dirty="0" smtClean="0">
                <a:solidFill>
                  <a:prstClr val="black"/>
                </a:solidFill>
              </a:rPr>
              <a:t>5 Areas</a:t>
            </a:r>
          </a:p>
          <a:p>
            <a:r>
              <a:rPr lang="en-US" dirty="0" smtClean="0">
                <a:solidFill>
                  <a:prstClr val="black"/>
                </a:solidFill>
              </a:rPr>
              <a:t>35 Sections, 2 subsections, 2 councils</a:t>
            </a:r>
          </a:p>
          <a:p>
            <a:r>
              <a:rPr lang="en-US" dirty="0" smtClean="0">
                <a:solidFill>
                  <a:prstClr val="black"/>
                </a:solidFill>
              </a:rPr>
              <a:t>Over 228 chapters and affinity groups</a:t>
            </a:r>
          </a:p>
          <a:p>
            <a:r>
              <a:rPr lang="en-US" dirty="0" smtClean="0">
                <a:solidFill>
                  <a:prstClr val="black"/>
                </a:solidFill>
              </a:rPr>
              <a:t>95 Student Branches</a:t>
            </a:r>
          </a:p>
          <a:p>
            <a:r>
              <a:rPr lang="en-US" dirty="0" smtClean="0">
                <a:solidFill>
                  <a:prstClr val="black"/>
                </a:solidFill>
              </a:rPr>
              <a:t>About 55,000 members</a:t>
            </a:r>
          </a:p>
          <a:p>
            <a:endParaRPr lang="en-US" dirty="0">
              <a:solidFill>
                <a:prstClr val="black"/>
              </a:solidFill>
            </a:endParaRPr>
          </a:p>
        </p:txBody>
      </p:sp>
      <p:pic>
        <p:nvPicPr>
          <p:cNvPr id="2" name="Picture 1"/>
          <p:cNvPicPr>
            <a:picLocks noChangeAspect="1"/>
          </p:cNvPicPr>
          <p:nvPr/>
        </p:nvPicPr>
        <p:blipFill>
          <a:blip r:embed="rId5"/>
          <a:stretch>
            <a:fillRect/>
          </a:stretch>
        </p:blipFill>
        <p:spPr>
          <a:xfrm>
            <a:off x="706569" y="153317"/>
            <a:ext cx="2667000" cy="1333500"/>
          </a:xfrm>
          <a:prstGeom prst="rect">
            <a:avLst/>
          </a:prstGeom>
        </p:spPr>
      </p:pic>
      <p:sp>
        <p:nvSpPr>
          <p:cNvPr id="3" name="Slide Number Placeholder 2"/>
          <p:cNvSpPr>
            <a:spLocks noGrp="1"/>
          </p:cNvSpPr>
          <p:nvPr>
            <p:ph type="sldNum" sz="quarter" idx="10"/>
          </p:nvPr>
        </p:nvSpPr>
        <p:spPr/>
        <p:txBody>
          <a:bodyPr/>
          <a:lstStyle/>
          <a:p>
            <a:fld id="{7900DAE3-67FE-7D4C-B71A-A4336BE93589}" type="slidenum">
              <a:rPr lang="en-US" smtClean="0">
                <a:solidFill>
                  <a:prstClr val="black">
                    <a:tint val="75000"/>
                  </a:prstClr>
                </a:solidFill>
              </a:rPr>
              <a:pPr/>
              <a:t>9</a:t>
            </a:fld>
            <a:endParaRPr lang="en-US">
              <a:solidFill>
                <a:prstClr val="black">
                  <a:tint val="75000"/>
                </a:prstClr>
              </a:solidFill>
            </a:endParaRPr>
          </a:p>
        </p:txBody>
      </p:sp>
      <p:sp>
        <p:nvSpPr>
          <p:cNvPr id="5" name="TextBox 4"/>
          <p:cNvSpPr txBox="1"/>
          <p:nvPr/>
        </p:nvSpPr>
        <p:spPr>
          <a:xfrm>
            <a:off x="3865944" y="5798916"/>
            <a:ext cx="2997937" cy="369332"/>
          </a:xfrm>
          <a:prstGeom prst="rect">
            <a:avLst/>
          </a:prstGeom>
          <a:ln>
            <a:noFill/>
          </a:ln>
        </p:spPr>
        <p:txBody>
          <a:bodyPr wrap="none" rtlCol="0">
            <a:spAutoFit/>
          </a:bodyPr>
          <a:lstStyle/>
          <a:p>
            <a:pPr defTabSz="457200" eaLnBrk="1" fontAlgn="auto" hangingPunct="1">
              <a:spcBef>
                <a:spcPts val="0"/>
              </a:spcBef>
              <a:spcAft>
                <a:spcPts val="0"/>
              </a:spcAft>
            </a:pPr>
            <a:r>
              <a:rPr lang="en-US" sz="1800" dirty="0">
                <a:solidFill>
                  <a:prstClr val="black"/>
                </a:solidFill>
                <a:latin typeface="Verdana"/>
                <a:ea typeface="+mn-ea"/>
                <a:cs typeface="+mn-cs"/>
              </a:rPr>
              <a:t>http://ieee-region6.org/</a:t>
            </a:r>
            <a:endParaRPr lang="en-US" sz="1800" dirty="0" smtClean="0">
              <a:solidFill>
                <a:prstClr val="black"/>
              </a:solidFill>
              <a:latin typeface="Verdana"/>
              <a:ea typeface="+mn-ea"/>
              <a:cs typeface="+mn-cs"/>
            </a:endParaRPr>
          </a:p>
        </p:txBody>
      </p:sp>
    </p:spTree>
    <p:extLst>
      <p:ext uri="{BB962C8B-B14F-4D97-AF65-F5344CB8AC3E}">
        <p14:creationId xmlns:p14="http://schemas.microsoft.com/office/powerpoint/2010/main" val="1035880588"/>
      </p:ext>
    </p:extLst>
  </p:cSld>
  <p:clrMapOvr>
    <a:masterClrMapping/>
  </p:clrMapOvr>
  <p:transition xmlns:p14="http://schemas.microsoft.com/office/powerpoint/2010/main" spd="med"/>
  <p:timing>
    <p:tnLst>
      <p:par>
        <p:cTn xmlns:p14="http://schemas.microsoft.com/office/powerpoint/2010/mai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9771493">
  <a:themeElements>
    <a:clrScheme name="Custom 3">
      <a:dk1>
        <a:srgbClr val="000000"/>
      </a:dk1>
      <a:lt1>
        <a:srgbClr val="FFFFFF"/>
      </a:lt1>
      <a:dk2>
        <a:srgbClr val="005582"/>
      </a:dk2>
      <a:lt2>
        <a:srgbClr val="808080"/>
      </a:lt2>
      <a:accent1>
        <a:srgbClr val="DC5D26"/>
      </a:accent1>
      <a:accent2>
        <a:srgbClr val="52A93A"/>
      </a:accent2>
      <a:accent3>
        <a:srgbClr val="FFFFFF"/>
      </a:accent3>
      <a:accent4>
        <a:srgbClr val="000000"/>
      </a:accent4>
      <a:accent5>
        <a:srgbClr val="6C0521"/>
      </a:accent5>
      <a:accent6>
        <a:srgbClr val="477E27"/>
      </a:accent6>
      <a:hlink>
        <a:srgbClr val="0080FF"/>
      </a:hlink>
      <a:folHlink>
        <a:srgbClr val="481861"/>
      </a:folHlink>
    </a:clrScheme>
    <a:fontScheme name="Aspect">
      <a:majorFont>
        <a:latin typeface="Verdana"/>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majorFont>
      <a:minorFont>
        <a:latin typeface="Verdana"/>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Arial" pitchFamily="28" charset="0"/>
            <a:ea typeface="ＭＳ Ｐゴシック" pitchFamily="28" charset="-128"/>
            <a:cs typeface="ＭＳ Ｐゴシック" pitchFamily="28"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Arial" pitchFamily="28" charset="0"/>
            <a:ea typeface="ＭＳ Ｐゴシック" pitchFamily="28" charset="-128"/>
            <a:cs typeface="ＭＳ Ｐゴシック" pitchFamily="28" charset="-128"/>
          </a:defRPr>
        </a:defPPr>
      </a:lstStyle>
    </a:lnDef>
  </a:objectDefaults>
  <a:extraClrSchemeLst>
    <a:extraClrScheme>
      <a:clrScheme name="Office Them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Office Them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Office Them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Office Them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Office Theme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Office Them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Office Them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Office Them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Office Them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Office Them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Office Theme 13">
        <a:dk1>
          <a:srgbClr val="000000"/>
        </a:dk1>
        <a:lt1>
          <a:srgbClr val="FFFFFF"/>
        </a:lt1>
        <a:dk2>
          <a:srgbClr val="0F3D88"/>
        </a:dk2>
        <a:lt2>
          <a:srgbClr val="808080"/>
        </a:lt2>
        <a:accent1>
          <a:srgbClr val="FF8000"/>
        </a:accent1>
        <a:accent2>
          <a:srgbClr val="59B308"/>
        </a:accent2>
        <a:accent3>
          <a:srgbClr val="FFFFFF"/>
        </a:accent3>
        <a:accent4>
          <a:srgbClr val="000000"/>
        </a:accent4>
        <a:accent5>
          <a:srgbClr val="FFC0AA"/>
        </a:accent5>
        <a:accent6>
          <a:srgbClr val="50A206"/>
        </a:accent6>
        <a:hlink>
          <a:srgbClr val="0080FF"/>
        </a:hlink>
        <a:folHlink>
          <a:srgbClr val="800080"/>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IEEE Tagline Template">
  <a:themeElements>
    <a:clrScheme name="IEEE Corporate">
      <a:dk1>
        <a:sysClr val="windowText" lastClr="000000"/>
      </a:dk1>
      <a:lt1>
        <a:sysClr val="window" lastClr="FFFFFF"/>
      </a:lt1>
      <a:dk2>
        <a:srgbClr val="00678F"/>
      </a:dk2>
      <a:lt2>
        <a:srgbClr val="EEECE1"/>
      </a:lt2>
      <a:accent1>
        <a:srgbClr val="0066A1"/>
      </a:accent1>
      <a:accent2>
        <a:srgbClr val="E37222"/>
      </a:accent2>
      <a:accent3>
        <a:srgbClr val="71953D"/>
      </a:accent3>
      <a:accent4>
        <a:srgbClr val="6B1F7C"/>
      </a:accent4>
      <a:accent5>
        <a:srgbClr val="009FDB"/>
      </a:accent5>
      <a:accent6>
        <a:srgbClr val="810031"/>
      </a:accent6>
      <a:hlink>
        <a:srgbClr val="0066A1"/>
      </a:hlink>
      <a:folHlink>
        <a:srgbClr val="541868"/>
      </a:folHlink>
    </a:clrScheme>
    <a:fontScheme name="Office">
      <a:majorFont>
        <a:latin typeface="Verdan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Verdana"/>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txDef>
      <a:spPr>
        <a:ln>
          <a:noFill/>
        </a:ln>
      </a:spPr>
      <a:bodyPr/>
      <a:lstStyle>
        <a:defPPr>
          <a:defRPr dirty="0" smtClean="0"/>
        </a:defPPr>
      </a:lstStyle>
    </a:txDef>
  </a:objectDefaults>
  <a:extraClrSchemeLst/>
</a:theme>
</file>

<file path=ppt/theme/theme3.xml><?xml version="1.0" encoding="utf-8"?>
<a:theme xmlns:a="http://schemas.openxmlformats.org/drawingml/2006/main" name="Office Theme">
  <a:themeElements>
    <a:clrScheme name="Blue Warm">
      <a:dk1>
        <a:sysClr val="windowText" lastClr="000000"/>
      </a:dk1>
      <a:lt1>
        <a:sysClr val="window" lastClr="FFFFFF"/>
      </a:lt1>
      <a:dk2>
        <a:srgbClr val="242852"/>
      </a:dk2>
      <a:lt2>
        <a:srgbClr val="ACCBF9"/>
      </a:lt2>
      <a:accent1>
        <a:srgbClr val="4A66AC"/>
      </a:accent1>
      <a:accent2>
        <a:srgbClr val="629DD1"/>
      </a:accent2>
      <a:accent3>
        <a:srgbClr val="297FD5"/>
      </a:accent3>
      <a:accent4>
        <a:srgbClr val="7F8FA9"/>
      </a:accent4>
      <a:accent5>
        <a:srgbClr val="5AA2AE"/>
      </a:accent5>
      <a:accent6>
        <a:srgbClr val="9D90A0"/>
      </a:accent6>
      <a:hlink>
        <a:srgbClr val="9454C3"/>
      </a:hlink>
      <a:folHlink>
        <a:srgbClr val="3EBBF0"/>
      </a:folHlink>
    </a:clrScheme>
    <a:fontScheme name="Office Them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TotalTime>11061</TotalTime>
  <Words>4544</Words>
  <Application>Microsoft Macintosh PowerPoint</Application>
  <PresentationFormat>On-screen Show (4:3)</PresentationFormat>
  <Paragraphs>1023</Paragraphs>
  <Slides>73</Slides>
  <Notes>24</Notes>
  <HiddenSlides>0</HiddenSlides>
  <MMClips>0</MMClips>
  <ScaleCrop>false</ScaleCrop>
  <HeadingPairs>
    <vt:vector size="6" baseType="variant">
      <vt:variant>
        <vt:lpstr>Theme</vt:lpstr>
      </vt:variant>
      <vt:variant>
        <vt:i4>3</vt:i4>
      </vt:variant>
      <vt:variant>
        <vt:lpstr>Embedded OLE Servers</vt:lpstr>
      </vt:variant>
      <vt:variant>
        <vt:i4>0</vt:i4>
      </vt:variant>
      <vt:variant>
        <vt:lpstr>Slide Titles</vt:lpstr>
      </vt:variant>
      <vt:variant>
        <vt:i4>73</vt:i4>
      </vt:variant>
    </vt:vector>
  </HeadingPairs>
  <TitlesOfParts>
    <vt:vector size="76" baseType="lpstr">
      <vt:lpstr>~9771493</vt:lpstr>
      <vt:lpstr>IEEE Tagline Template</vt:lpstr>
      <vt:lpstr>Office Theme</vt:lpstr>
      <vt:lpstr>Officer Orientation  Buenaventura Section</vt:lpstr>
      <vt:lpstr>IEEE Mission and Vision</vt:lpstr>
      <vt:lpstr>Opening Remarks and Welcome Steve Johnson</vt:lpstr>
      <vt:lpstr>Tonight’s Topics</vt:lpstr>
      <vt:lpstr>Region 6 Spring 2015 Update</vt:lpstr>
      <vt:lpstr>Outline</vt:lpstr>
      <vt:lpstr>PowerPoint Presentation</vt:lpstr>
      <vt:lpstr>PowerPoint Presentation</vt:lpstr>
      <vt:lpstr>PowerPoint Presentation</vt:lpstr>
      <vt:lpstr>IEEE Region 6 Objectives, 2015</vt:lpstr>
      <vt:lpstr>Region 6  - Initiatives</vt:lpstr>
      <vt:lpstr>Membership Initiative –  Member to Member Renewal</vt:lpstr>
      <vt:lpstr>Membership Initiative – Elevations </vt:lpstr>
      <vt:lpstr>IEEE Elections (this Summer)</vt:lpstr>
      <vt:lpstr>Region 6 Conferences</vt:lpstr>
      <vt:lpstr>Career &amp; Talent Expo  (June 1-30, 2015)</vt:lpstr>
      <vt:lpstr>Career &amp; Talent Expo Member Benefits</vt:lpstr>
      <vt:lpstr>Virtual and Hybrid Conferences</vt:lpstr>
      <vt:lpstr>Create an On-Line Collection of Technical Chapter Meeting Recordings</vt:lpstr>
      <vt:lpstr>R6 Precollege Outreach Timeline for 2015</vt:lpstr>
      <vt:lpstr>Many of our Sections have reported their Precollege Outreach Chairs! </vt:lpstr>
      <vt:lpstr>Examples of  Section events</vt:lpstr>
      <vt:lpstr>Other Initiatives</vt:lpstr>
      <vt:lpstr>PowerPoint Presentation</vt:lpstr>
      <vt:lpstr>PowerPoint Presentation</vt:lpstr>
      <vt:lpstr>IEEE in 2030 Initiative</vt:lpstr>
      <vt:lpstr>Goals for 2015 (for 2030)</vt:lpstr>
      <vt:lpstr>Region 6 Student-Targeted Efforts</vt:lpstr>
      <vt:lpstr>Region 6 is committed to STEM outreach</vt:lpstr>
      <vt:lpstr>Tonight’s Topics</vt:lpstr>
      <vt:lpstr>IEEE Buenaventura Section</vt:lpstr>
      <vt:lpstr>2015 Buenaventura Section Activities</vt:lpstr>
      <vt:lpstr>Why our Section Stands Out</vt:lpstr>
      <vt:lpstr>PowerPoint Presentation</vt:lpstr>
      <vt:lpstr>PowerPoint Presentation</vt:lpstr>
      <vt:lpstr>Collaborations</vt:lpstr>
      <vt:lpstr>Changes 2014  2015</vt:lpstr>
      <vt:lpstr>Upcoming Large Section Event Mixer July 22nd </vt:lpstr>
      <vt:lpstr>Upcoming Large Section Event Sep 19th (tentative)</vt:lpstr>
      <vt:lpstr>Upcoming Large Section Event Sep 24 or Oct 22 – Fall Event</vt:lpstr>
      <vt:lpstr>Outreach Activities</vt:lpstr>
      <vt:lpstr>Tonight’s Topics</vt:lpstr>
      <vt:lpstr>Section Website: ieee-vb.org Steve Johnson, Deron Johnson, Team</vt:lpstr>
      <vt:lpstr>PowerPoint Presentation</vt:lpstr>
      <vt:lpstr>Tonight’s Topics</vt:lpstr>
      <vt:lpstr>Best Practices</vt:lpstr>
      <vt:lpstr>Building and Leading a Chapter</vt:lpstr>
      <vt:lpstr>How to Find Speakers</vt:lpstr>
      <vt:lpstr>Use The “Magic Invitation”</vt:lpstr>
      <vt:lpstr>Role Playing Exercise Steve, Nathalie, Reza, Pat, Gilles</vt:lpstr>
      <vt:lpstr>The Care and Feeding of Speakers – long before the talk</vt:lpstr>
      <vt:lpstr>The Care and Feeding of Speakers – days before the talk</vt:lpstr>
      <vt:lpstr>The Care and Feeding of Speakers – at the talk</vt:lpstr>
      <vt:lpstr>The Care and Feeding of Speakers – after the talk</vt:lpstr>
      <vt:lpstr>Tonight’s Topics</vt:lpstr>
      <vt:lpstr>Volunteers</vt:lpstr>
      <vt:lpstr>Volunteers make the IEEE work!</vt:lpstr>
      <vt:lpstr>Matching volunteer’s interests with your needs</vt:lpstr>
      <vt:lpstr>Assigning Tasks to Different Officers</vt:lpstr>
      <vt:lpstr>Find Your Successor</vt:lpstr>
      <vt:lpstr>Tonight’s Topics</vt:lpstr>
      <vt:lpstr>Fundraising</vt:lpstr>
      <vt:lpstr>Built-In Sources of Funding Money for Free, almost</vt:lpstr>
      <vt:lpstr>Low Hanging Fruit</vt:lpstr>
      <vt:lpstr>Asking For Contributions Prerequisites</vt:lpstr>
      <vt:lpstr>Asking for Contributions (cont’d) Who to ask:</vt:lpstr>
      <vt:lpstr>Asking for Contributions (cont’d) How to Ask:</vt:lpstr>
      <vt:lpstr>Logistics</vt:lpstr>
      <vt:lpstr>Tonight’s Topics</vt:lpstr>
      <vt:lpstr>vTools Volunteer Tools for Member Activities</vt:lpstr>
      <vt:lpstr>SAMIEEE</vt:lpstr>
      <vt:lpstr>NetSuite Tools for Financial Reporting</vt:lpstr>
      <vt:lpstr>For Further Information</vt:lpstr>
    </vt:vector>
  </TitlesOfParts>
  <Company>IEEE</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Yolanda Paskovich</dc:creator>
  <cp:lastModifiedBy>Steven Johnson</cp:lastModifiedBy>
  <cp:revision>500</cp:revision>
  <dcterms:created xsi:type="dcterms:W3CDTF">2008-10-21T14:29:15Z</dcterms:created>
  <dcterms:modified xsi:type="dcterms:W3CDTF">2015-05-22T05:41:53Z</dcterms:modified>
</cp:coreProperties>
</file>