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9" r:id="rId2"/>
    <p:sldId id="260" r:id="rId3"/>
    <p:sldId id="437" r:id="rId4"/>
    <p:sldId id="261" r:id="rId5"/>
    <p:sldId id="439" r:id="rId6"/>
    <p:sldId id="440" r:id="rId7"/>
    <p:sldId id="442" r:id="rId8"/>
    <p:sldId id="441" r:id="rId9"/>
    <p:sldId id="443" r:id="rId10"/>
    <p:sldId id="44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2" d="100"/>
          <a:sy n="82" d="100"/>
        </p:scale>
        <p:origin x="2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41FB9-B687-455F-BA6E-D4F28DA48979}"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F26EB3-6A0D-45FD-963A-2829F0A8B74D}" type="slidenum">
              <a:rPr lang="en-US" smtClean="0"/>
              <a:t>‹#›</a:t>
            </a:fld>
            <a:endParaRPr lang="en-US"/>
          </a:p>
        </p:txBody>
      </p:sp>
    </p:spTree>
    <p:extLst>
      <p:ext uri="{BB962C8B-B14F-4D97-AF65-F5344CB8AC3E}">
        <p14:creationId xmlns:p14="http://schemas.microsoft.com/office/powerpoint/2010/main" val="1847902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BB13F-D8AE-EF44-856A-B3964EC7C44D}" type="slidenum">
              <a:rPr lang="en-US" smtClean="0"/>
              <a:t>3</a:t>
            </a:fld>
            <a:endParaRPr lang="en-US"/>
          </a:p>
        </p:txBody>
      </p:sp>
    </p:spTree>
    <p:extLst>
      <p:ext uri="{BB962C8B-B14F-4D97-AF65-F5344CB8AC3E}">
        <p14:creationId xmlns:p14="http://schemas.microsoft.com/office/powerpoint/2010/main" val="1048919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A004F-FFDC-9783-CFBE-A7B3AB61D7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80999-C472-6483-CDBC-51465C7633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02AD92-233C-557C-9FA1-C34263DF069B}"/>
              </a:ext>
            </a:extLst>
          </p:cNvPr>
          <p:cNvSpPr>
            <a:spLocks noGrp="1"/>
          </p:cNvSpPr>
          <p:nvPr>
            <p:ph type="dt" sz="half" idx="10"/>
          </p:nvPr>
        </p:nvSpPr>
        <p:spPr/>
        <p:txBody>
          <a:bodyPr/>
          <a:lstStyle/>
          <a:p>
            <a:fld id="{4ED46B62-1FB9-496C-8FB3-E4E054EF7DC7}" type="datetimeFigureOut">
              <a:rPr lang="en-US" smtClean="0"/>
              <a:t>5/30/2023</a:t>
            </a:fld>
            <a:endParaRPr lang="en-US"/>
          </a:p>
        </p:txBody>
      </p:sp>
      <p:sp>
        <p:nvSpPr>
          <p:cNvPr id="5" name="Footer Placeholder 4">
            <a:extLst>
              <a:ext uri="{FF2B5EF4-FFF2-40B4-BE49-F238E27FC236}">
                <a16:creationId xmlns:a16="http://schemas.microsoft.com/office/drawing/2014/main" id="{61965950-8343-73D1-AF86-D237AFD47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BB57C-4022-3B6E-A79A-2C235678D72A}"/>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2120370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59ED-1E12-7BC1-7891-831D99FD5A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15B123-02FB-67C6-0F4D-A230EDB11B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2176C0-D627-F1E1-DC54-B3C9CC24D218}"/>
              </a:ext>
            </a:extLst>
          </p:cNvPr>
          <p:cNvSpPr>
            <a:spLocks noGrp="1"/>
          </p:cNvSpPr>
          <p:nvPr>
            <p:ph type="dt" sz="half" idx="10"/>
          </p:nvPr>
        </p:nvSpPr>
        <p:spPr/>
        <p:txBody>
          <a:bodyPr/>
          <a:lstStyle/>
          <a:p>
            <a:fld id="{4ED46B62-1FB9-496C-8FB3-E4E054EF7DC7}" type="datetimeFigureOut">
              <a:rPr lang="en-US" smtClean="0"/>
              <a:t>5/30/2023</a:t>
            </a:fld>
            <a:endParaRPr lang="en-US"/>
          </a:p>
        </p:txBody>
      </p:sp>
      <p:sp>
        <p:nvSpPr>
          <p:cNvPr id="5" name="Footer Placeholder 4">
            <a:extLst>
              <a:ext uri="{FF2B5EF4-FFF2-40B4-BE49-F238E27FC236}">
                <a16:creationId xmlns:a16="http://schemas.microsoft.com/office/drawing/2014/main" id="{5174185C-C450-7A63-D6F9-F1B3C5130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8DAF6-A089-B957-4075-D441A50A2752}"/>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552820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039929-35C2-CAF9-21B2-3C7A348259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B0B009-AD77-4324-5D87-32296C4F77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C344C3-5097-1DB2-505C-6381AB6642E1}"/>
              </a:ext>
            </a:extLst>
          </p:cNvPr>
          <p:cNvSpPr>
            <a:spLocks noGrp="1"/>
          </p:cNvSpPr>
          <p:nvPr>
            <p:ph type="dt" sz="half" idx="10"/>
          </p:nvPr>
        </p:nvSpPr>
        <p:spPr/>
        <p:txBody>
          <a:bodyPr/>
          <a:lstStyle/>
          <a:p>
            <a:fld id="{4ED46B62-1FB9-496C-8FB3-E4E054EF7DC7}" type="datetimeFigureOut">
              <a:rPr lang="en-US" smtClean="0"/>
              <a:t>5/30/2023</a:t>
            </a:fld>
            <a:endParaRPr lang="en-US"/>
          </a:p>
        </p:txBody>
      </p:sp>
      <p:sp>
        <p:nvSpPr>
          <p:cNvPr id="5" name="Footer Placeholder 4">
            <a:extLst>
              <a:ext uri="{FF2B5EF4-FFF2-40B4-BE49-F238E27FC236}">
                <a16:creationId xmlns:a16="http://schemas.microsoft.com/office/drawing/2014/main" id="{9317991A-D404-CDA9-AC77-277699EDA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52D4B-F96A-1344-59AE-367B0C859CB3}"/>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3056482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D267E-0C34-4CBA-8EA7-2CF3D7C935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3AB16D-FC34-6102-C6F3-8DBA261F5F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012DE-F7AA-51D7-0CB5-EA6368F8931D}"/>
              </a:ext>
            </a:extLst>
          </p:cNvPr>
          <p:cNvSpPr>
            <a:spLocks noGrp="1"/>
          </p:cNvSpPr>
          <p:nvPr>
            <p:ph type="dt" sz="half" idx="10"/>
          </p:nvPr>
        </p:nvSpPr>
        <p:spPr/>
        <p:txBody>
          <a:bodyPr/>
          <a:lstStyle/>
          <a:p>
            <a:fld id="{4ED46B62-1FB9-496C-8FB3-E4E054EF7DC7}" type="datetimeFigureOut">
              <a:rPr lang="en-US" smtClean="0"/>
              <a:t>5/30/2023</a:t>
            </a:fld>
            <a:endParaRPr lang="en-US"/>
          </a:p>
        </p:txBody>
      </p:sp>
      <p:sp>
        <p:nvSpPr>
          <p:cNvPr id="5" name="Footer Placeholder 4">
            <a:extLst>
              <a:ext uri="{FF2B5EF4-FFF2-40B4-BE49-F238E27FC236}">
                <a16:creationId xmlns:a16="http://schemas.microsoft.com/office/drawing/2014/main" id="{C6D534D8-B7AA-C255-43A5-F41F7DA9B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4A6996-E740-A3C2-F6AA-5BF0F32D2797}"/>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141449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122A-3583-49B6-87FC-D8F7B3BF4B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BE22C1-589A-42B9-DCA2-AE7C244153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D54E47-B60A-B6A9-0595-86EB7F5007BD}"/>
              </a:ext>
            </a:extLst>
          </p:cNvPr>
          <p:cNvSpPr>
            <a:spLocks noGrp="1"/>
          </p:cNvSpPr>
          <p:nvPr>
            <p:ph type="dt" sz="half" idx="10"/>
          </p:nvPr>
        </p:nvSpPr>
        <p:spPr/>
        <p:txBody>
          <a:bodyPr/>
          <a:lstStyle/>
          <a:p>
            <a:fld id="{4ED46B62-1FB9-496C-8FB3-E4E054EF7DC7}" type="datetimeFigureOut">
              <a:rPr lang="en-US" smtClean="0"/>
              <a:t>5/30/2023</a:t>
            </a:fld>
            <a:endParaRPr lang="en-US"/>
          </a:p>
        </p:txBody>
      </p:sp>
      <p:sp>
        <p:nvSpPr>
          <p:cNvPr id="5" name="Footer Placeholder 4">
            <a:extLst>
              <a:ext uri="{FF2B5EF4-FFF2-40B4-BE49-F238E27FC236}">
                <a16:creationId xmlns:a16="http://schemas.microsoft.com/office/drawing/2014/main" id="{578654FD-B3F0-F4C4-BE72-A599BCEEB8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8238B-3372-53C3-C2A3-734F220F2948}"/>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1824782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FCD5-E59B-63BC-3E95-29A4880DD3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A2BD32-C062-7E4C-ED86-5A3ACFCB0A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590B0E-579F-EF38-2220-539A11EF8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22537F-9B27-8203-CCAF-147564363526}"/>
              </a:ext>
            </a:extLst>
          </p:cNvPr>
          <p:cNvSpPr>
            <a:spLocks noGrp="1"/>
          </p:cNvSpPr>
          <p:nvPr>
            <p:ph type="dt" sz="half" idx="10"/>
          </p:nvPr>
        </p:nvSpPr>
        <p:spPr/>
        <p:txBody>
          <a:bodyPr/>
          <a:lstStyle/>
          <a:p>
            <a:fld id="{4ED46B62-1FB9-496C-8FB3-E4E054EF7DC7}" type="datetimeFigureOut">
              <a:rPr lang="en-US" smtClean="0"/>
              <a:t>5/30/2023</a:t>
            </a:fld>
            <a:endParaRPr lang="en-US"/>
          </a:p>
        </p:txBody>
      </p:sp>
      <p:sp>
        <p:nvSpPr>
          <p:cNvPr id="6" name="Footer Placeholder 5">
            <a:extLst>
              <a:ext uri="{FF2B5EF4-FFF2-40B4-BE49-F238E27FC236}">
                <a16:creationId xmlns:a16="http://schemas.microsoft.com/office/drawing/2014/main" id="{CD578D55-B690-4B78-5AF1-F3FA9624E8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510E94-8D1E-797B-D9A0-8560724D235E}"/>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99386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BBD0-AF30-DBB1-4C95-F608ED8203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B664D8-133A-8F5B-591D-0296E3479A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F26373-E9FD-076E-EC52-8725798152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B3F124-05CB-07BB-D5C6-DE28569989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E6B89E-2F9D-F350-B185-0DD96E123E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2EE9C5-53D3-2FB6-8713-5AC5F9C9FC6D}"/>
              </a:ext>
            </a:extLst>
          </p:cNvPr>
          <p:cNvSpPr>
            <a:spLocks noGrp="1"/>
          </p:cNvSpPr>
          <p:nvPr>
            <p:ph type="dt" sz="half" idx="10"/>
          </p:nvPr>
        </p:nvSpPr>
        <p:spPr/>
        <p:txBody>
          <a:bodyPr/>
          <a:lstStyle/>
          <a:p>
            <a:fld id="{4ED46B62-1FB9-496C-8FB3-E4E054EF7DC7}" type="datetimeFigureOut">
              <a:rPr lang="en-US" smtClean="0"/>
              <a:t>5/30/2023</a:t>
            </a:fld>
            <a:endParaRPr lang="en-US"/>
          </a:p>
        </p:txBody>
      </p:sp>
      <p:sp>
        <p:nvSpPr>
          <p:cNvPr id="8" name="Footer Placeholder 7">
            <a:extLst>
              <a:ext uri="{FF2B5EF4-FFF2-40B4-BE49-F238E27FC236}">
                <a16:creationId xmlns:a16="http://schemas.microsoft.com/office/drawing/2014/main" id="{146FD63A-AD35-5BB8-C69A-8FC91BDE7F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75084D-E89A-DEC8-7D62-5F33EC085326}"/>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124342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4099-6AD3-61A4-D984-93BB7E133C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C8A6E4-30CF-FB88-EA34-A8008A05BD0B}"/>
              </a:ext>
            </a:extLst>
          </p:cNvPr>
          <p:cNvSpPr>
            <a:spLocks noGrp="1"/>
          </p:cNvSpPr>
          <p:nvPr>
            <p:ph type="dt" sz="half" idx="10"/>
          </p:nvPr>
        </p:nvSpPr>
        <p:spPr/>
        <p:txBody>
          <a:bodyPr/>
          <a:lstStyle/>
          <a:p>
            <a:fld id="{4ED46B62-1FB9-496C-8FB3-E4E054EF7DC7}" type="datetimeFigureOut">
              <a:rPr lang="en-US" smtClean="0"/>
              <a:t>5/30/2023</a:t>
            </a:fld>
            <a:endParaRPr lang="en-US"/>
          </a:p>
        </p:txBody>
      </p:sp>
      <p:sp>
        <p:nvSpPr>
          <p:cNvPr id="4" name="Footer Placeholder 3">
            <a:extLst>
              <a:ext uri="{FF2B5EF4-FFF2-40B4-BE49-F238E27FC236}">
                <a16:creationId xmlns:a16="http://schemas.microsoft.com/office/drawing/2014/main" id="{4DE5F219-3BCA-6589-0F3F-ABFB334B0A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D0639E-5949-7173-AFA8-1DFD4AE3D5D1}"/>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121464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080023-E4D6-BDB3-6496-F56D2B2F7652}"/>
              </a:ext>
            </a:extLst>
          </p:cNvPr>
          <p:cNvSpPr>
            <a:spLocks noGrp="1"/>
          </p:cNvSpPr>
          <p:nvPr>
            <p:ph type="dt" sz="half" idx="10"/>
          </p:nvPr>
        </p:nvSpPr>
        <p:spPr/>
        <p:txBody>
          <a:bodyPr/>
          <a:lstStyle/>
          <a:p>
            <a:fld id="{4ED46B62-1FB9-496C-8FB3-E4E054EF7DC7}" type="datetimeFigureOut">
              <a:rPr lang="en-US" smtClean="0"/>
              <a:t>5/30/2023</a:t>
            </a:fld>
            <a:endParaRPr lang="en-US"/>
          </a:p>
        </p:txBody>
      </p:sp>
      <p:sp>
        <p:nvSpPr>
          <p:cNvPr id="3" name="Footer Placeholder 2">
            <a:extLst>
              <a:ext uri="{FF2B5EF4-FFF2-40B4-BE49-F238E27FC236}">
                <a16:creationId xmlns:a16="http://schemas.microsoft.com/office/drawing/2014/main" id="{81A1DC4A-C92F-DF04-837B-671ADD4911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8DD696-805E-8DED-910B-3AF3FB396322}"/>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2107434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285B-833C-C7CE-109C-670ADEBB6C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C8A587-F84C-7FD2-66D2-59137F3663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BF6E05-3E97-E2EA-6305-DB39C6523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80D0B-9C4E-273C-27B9-BE3AC0B4F770}"/>
              </a:ext>
            </a:extLst>
          </p:cNvPr>
          <p:cNvSpPr>
            <a:spLocks noGrp="1"/>
          </p:cNvSpPr>
          <p:nvPr>
            <p:ph type="dt" sz="half" idx="10"/>
          </p:nvPr>
        </p:nvSpPr>
        <p:spPr/>
        <p:txBody>
          <a:bodyPr/>
          <a:lstStyle/>
          <a:p>
            <a:fld id="{4ED46B62-1FB9-496C-8FB3-E4E054EF7DC7}" type="datetimeFigureOut">
              <a:rPr lang="en-US" smtClean="0"/>
              <a:t>5/30/2023</a:t>
            </a:fld>
            <a:endParaRPr lang="en-US"/>
          </a:p>
        </p:txBody>
      </p:sp>
      <p:sp>
        <p:nvSpPr>
          <p:cNvPr id="6" name="Footer Placeholder 5">
            <a:extLst>
              <a:ext uri="{FF2B5EF4-FFF2-40B4-BE49-F238E27FC236}">
                <a16:creationId xmlns:a16="http://schemas.microsoft.com/office/drawing/2014/main" id="{771CF522-CFEB-6AAC-131B-ACF49865AB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173FE-DCFD-C287-F452-3251618F145F}"/>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3500333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49997-877B-0FC9-C4E9-BA77929349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FEEE9A-06C8-247A-89DA-6495774ACA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82E9F7-E9C7-1CE5-B342-5A8F3EF59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9B196-80DC-9F64-97D3-F8DC3DEDB258}"/>
              </a:ext>
            </a:extLst>
          </p:cNvPr>
          <p:cNvSpPr>
            <a:spLocks noGrp="1"/>
          </p:cNvSpPr>
          <p:nvPr>
            <p:ph type="dt" sz="half" idx="10"/>
          </p:nvPr>
        </p:nvSpPr>
        <p:spPr/>
        <p:txBody>
          <a:bodyPr/>
          <a:lstStyle/>
          <a:p>
            <a:fld id="{4ED46B62-1FB9-496C-8FB3-E4E054EF7DC7}" type="datetimeFigureOut">
              <a:rPr lang="en-US" smtClean="0"/>
              <a:t>5/30/2023</a:t>
            </a:fld>
            <a:endParaRPr lang="en-US"/>
          </a:p>
        </p:txBody>
      </p:sp>
      <p:sp>
        <p:nvSpPr>
          <p:cNvPr id="6" name="Footer Placeholder 5">
            <a:extLst>
              <a:ext uri="{FF2B5EF4-FFF2-40B4-BE49-F238E27FC236}">
                <a16:creationId xmlns:a16="http://schemas.microsoft.com/office/drawing/2014/main" id="{49703538-8890-C93F-7AAC-8528FE4FF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A81292-A54C-5E1A-4AF2-668332DDD76D}"/>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315361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451FA9-B46A-E3CF-3C34-3EA7589125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5866F5-F97F-13A3-4A70-D04C4488DB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5531B-5740-4524-E377-F7820E395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46B62-1FB9-496C-8FB3-E4E054EF7DC7}" type="datetimeFigureOut">
              <a:rPr lang="en-US" smtClean="0"/>
              <a:t>5/30/2023</a:t>
            </a:fld>
            <a:endParaRPr lang="en-US"/>
          </a:p>
        </p:txBody>
      </p:sp>
      <p:sp>
        <p:nvSpPr>
          <p:cNvPr id="5" name="Footer Placeholder 4">
            <a:extLst>
              <a:ext uri="{FF2B5EF4-FFF2-40B4-BE49-F238E27FC236}">
                <a16:creationId xmlns:a16="http://schemas.microsoft.com/office/drawing/2014/main" id="{6DD1095E-4D04-3DC8-E55B-8E501CDD78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AE1BE7-26F6-6805-7115-78E3D12917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98781A-81E7-44F9-A8A1-019F6457C045}" type="slidenum">
              <a:rPr lang="en-US" smtClean="0"/>
              <a:t>‹#›</a:t>
            </a:fld>
            <a:endParaRPr lang="en-US"/>
          </a:p>
        </p:txBody>
      </p:sp>
    </p:spTree>
    <p:extLst>
      <p:ext uri="{BB962C8B-B14F-4D97-AF65-F5344CB8AC3E}">
        <p14:creationId xmlns:p14="http://schemas.microsoft.com/office/powerpoint/2010/main" val="2726939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A7A7744-A10F-4BFE-AE10-524B4906D864}"/>
              </a:ext>
            </a:extLst>
          </p:cNvPr>
          <p:cNvSpPr>
            <a:spLocks noGrp="1"/>
          </p:cNvSpPr>
          <p:nvPr>
            <p:ph type="subTitle" idx="1"/>
          </p:nvPr>
        </p:nvSpPr>
        <p:spPr>
          <a:xfrm>
            <a:off x="5638218" y="484717"/>
            <a:ext cx="4314092" cy="1655762"/>
          </a:xfrm>
        </p:spPr>
        <p:txBody>
          <a:bodyPr>
            <a:noAutofit/>
          </a:bodyPr>
          <a:lstStyle/>
          <a:p>
            <a:r>
              <a:rPr lang="en-US" sz="4000" b="1" dirty="0"/>
              <a:t>Spring Mixer</a:t>
            </a:r>
          </a:p>
          <a:p>
            <a:r>
              <a:rPr lang="en-US" sz="4000" b="1" dirty="0"/>
              <a:t>2023</a:t>
            </a:r>
          </a:p>
        </p:txBody>
      </p:sp>
      <p:pic>
        <p:nvPicPr>
          <p:cNvPr id="6" name="Picture 5" descr="A black and white logo&#10;&#10;Description automatically generated with low confidence">
            <a:extLst>
              <a:ext uri="{FF2B5EF4-FFF2-40B4-BE49-F238E27FC236}">
                <a16:creationId xmlns:a16="http://schemas.microsoft.com/office/drawing/2014/main" id="{89F52F07-0192-49C1-B503-77D497EB3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2" y="389744"/>
            <a:ext cx="3947403" cy="1655762"/>
          </a:xfrm>
          <a:prstGeom prst="rect">
            <a:avLst/>
          </a:prstGeom>
        </p:spPr>
      </p:pic>
      <p:pic>
        <p:nvPicPr>
          <p:cNvPr id="2" name="Picture 1">
            <a:extLst>
              <a:ext uri="{FF2B5EF4-FFF2-40B4-BE49-F238E27FC236}">
                <a16:creationId xmlns:a16="http://schemas.microsoft.com/office/drawing/2014/main" id="{CA0C4BC9-24C8-0764-4B1F-FD85DBC31AA6}"/>
              </a:ext>
            </a:extLst>
          </p:cNvPr>
          <p:cNvPicPr>
            <a:picLocks noChangeAspect="1"/>
          </p:cNvPicPr>
          <p:nvPr/>
        </p:nvPicPr>
        <p:blipFill>
          <a:blip r:embed="rId3"/>
          <a:stretch>
            <a:fillRect/>
          </a:stretch>
        </p:blipFill>
        <p:spPr>
          <a:xfrm>
            <a:off x="692750" y="2354791"/>
            <a:ext cx="10806499" cy="3706689"/>
          </a:xfrm>
          <a:prstGeom prst="rect">
            <a:avLst/>
          </a:prstGeom>
        </p:spPr>
      </p:pic>
    </p:spTree>
    <p:extLst>
      <p:ext uri="{BB962C8B-B14F-4D97-AF65-F5344CB8AC3E}">
        <p14:creationId xmlns:p14="http://schemas.microsoft.com/office/powerpoint/2010/main" val="522529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ll, indoor&#10;&#10;Description automatically generated">
            <a:extLst>
              <a:ext uri="{FF2B5EF4-FFF2-40B4-BE49-F238E27FC236}">
                <a16:creationId xmlns:a16="http://schemas.microsoft.com/office/drawing/2014/main" id="{4F5A9366-806E-28D9-10A2-7370C6BC2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214371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C19E0D-76FE-3587-8457-F39D35F4AF04}"/>
              </a:ext>
            </a:extLst>
          </p:cNvPr>
          <p:cNvSpPr>
            <a:spLocks noGrp="1"/>
          </p:cNvSpPr>
          <p:nvPr>
            <p:ph idx="1"/>
          </p:nvPr>
        </p:nvSpPr>
        <p:spPr>
          <a:xfrm>
            <a:off x="1138238" y="1253331"/>
            <a:ext cx="10515600" cy="4351338"/>
          </a:xfrm>
        </p:spPr>
        <p:txBody>
          <a:bodyPr/>
          <a:lstStyle/>
          <a:p>
            <a:pPr marL="0" indent="0">
              <a:buNone/>
            </a:pPr>
            <a:r>
              <a:rPr lang="en-US" dirty="0"/>
              <a:t>First annual Spring Mixer was held at HUB101 of California Lutheran University’s extension campus. The event was attended by 30 IEEE and community members. Dinner was served by Stonefire Grill courtesy of IEEE. </a:t>
            </a:r>
          </a:p>
          <a:p>
            <a:pPr marL="0" indent="0">
              <a:buNone/>
            </a:pPr>
            <a:r>
              <a:rPr lang="en-US" dirty="0"/>
              <a:t>BV Section Chair, Momin Quddus emceed the event.  Dr. Marion </a:t>
            </a:r>
            <a:r>
              <a:rPr lang="en-US" dirty="0" err="1"/>
              <a:t>Vellenave</a:t>
            </a:r>
            <a:r>
              <a:rPr lang="en-US" dirty="0"/>
              <a:t> of Jet Propulsion Labs, presented an interesting lecture on Protoplanetary disks to understand Planet formation. The lecture was followed by a vibrant Q &amp; A session. Audience participation was great.</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2871386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7BD8DEE-E96A-E4F5-BCBD-EC3A6C4091F6}"/>
              </a:ext>
            </a:extLst>
          </p:cNvPr>
          <p:cNvSpPr>
            <a:spLocks noGrp="1"/>
          </p:cNvSpPr>
          <p:nvPr>
            <p:ph type="ftr" sz="quarter" idx="11"/>
          </p:nvPr>
        </p:nvSpPr>
        <p:spPr/>
        <p:txBody>
          <a:bodyPr/>
          <a:lstStyle/>
          <a:p>
            <a:r>
              <a:rPr lang="en-US"/>
              <a:t>Marion Villenave – IEEE Buenaventura Spring Mixer  05/04/2023</a:t>
            </a:r>
          </a:p>
        </p:txBody>
      </p:sp>
      <p:sp>
        <p:nvSpPr>
          <p:cNvPr id="3" name="Slide Number Placeholder 2">
            <a:extLst>
              <a:ext uri="{FF2B5EF4-FFF2-40B4-BE49-F238E27FC236}">
                <a16:creationId xmlns:a16="http://schemas.microsoft.com/office/drawing/2014/main" id="{3BB9F489-7E5C-0D20-1FEF-BCB28FF2BF9A}"/>
              </a:ext>
            </a:extLst>
          </p:cNvPr>
          <p:cNvSpPr>
            <a:spLocks noGrp="1"/>
          </p:cNvSpPr>
          <p:nvPr>
            <p:ph type="sldNum" sz="quarter" idx="12"/>
          </p:nvPr>
        </p:nvSpPr>
        <p:spPr/>
        <p:txBody>
          <a:bodyPr/>
          <a:lstStyle/>
          <a:p>
            <a:fld id="{B6F15528-21DE-4FAA-801E-634DDDAF4B2B}" type="slidenum">
              <a:rPr lang="en-US" smtClean="0"/>
              <a:pPr/>
              <a:t>3</a:t>
            </a:fld>
            <a:endParaRPr lang="en-US"/>
          </a:p>
        </p:txBody>
      </p:sp>
      <p:pic>
        <p:nvPicPr>
          <p:cNvPr id="4" name="Picture 3">
            <a:extLst>
              <a:ext uri="{FF2B5EF4-FFF2-40B4-BE49-F238E27FC236}">
                <a16:creationId xmlns:a16="http://schemas.microsoft.com/office/drawing/2014/main" id="{D77E2EAE-5C51-F506-2614-4653B36E4937}"/>
              </a:ext>
            </a:extLst>
          </p:cNvPr>
          <p:cNvPicPr>
            <a:picLocks noChangeAspect="1"/>
          </p:cNvPicPr>
          <p:nvPr/>
        </p:nvPicPr>
        <p:blipFill rotWithShape="1">
          <a:blip r:embed="rId3"/>
          <a:srcRect l="351" t="535"/>
          <a:stretch/>
        </p:blipFill>
        <p:spPr>
          <a:xfrm>
            <a:off x="-12007" y="1"/>
            <a:ext cx="12226460" cy="4800599"/>
          </a:xfrm>
          <a:prstGeom prst="rect">
            <a:avLst/>
          </a:prstGeom>
        </p:spPr>
      </p:pic>
      <p:sp>
        <p:nvSpPr>
          <p:cNvPr id="5" name="Rectangle 4">
            <a:extLst>
              <a:ext uri="{FF2B5EF4-FFF2-40B4-BE49-F238E27FC236}">
                <a16:creationId xmlns:a16="http://schemas.microsoft.com/office/drawing/2014/main" id="{70DFFA67-C91A-E3DA-DC47-A66E036B3D13}"/>
              </a:ext>
            </a:extLst>
          </p:cNvPr>
          <p:cNvSpPr/>
          <p:nvPr/>
        </p:nvSpPr>
        <p:spPr>
          <a:xfrm>
            <a:off x="-12007" y="4568986"/>
            <a:ext cx="12204007" cy="2289014"/>
          </a:xfrm>
          <a:prstGeom prst="rect">
            <a:avLst/>
          </a:prstGeom>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dirty="0"/>
          </a:p>
        </p:txBody>
      </p:sp>
      <p:sp>
        <p:nvSpPr>
          <p:cNvPr id="6" name="TextBox 7">
            <a:extLst>
              <a:ext uri="{FF2B5EF4-FFF2-40B4-BE49-F238E27FC236}">
                <a16:creationId xmlns:a16="http://schemas.microsoft.com/office/drawing/2014/main" id="{3E35163C-DAE6-9C12-23C0-E0C0820E79EB}"/>
              </a:ext>
            </a:extLst>
          </p:cNvPr>
          <p:cNvSpPr txBox="1"/>
          <p:nvPr/>
        </p:nvSpPr>
        <p:spPr>
          <a:xfrm>
            <a:off x="-39850" y="6227399"/>
            <a:ext cx="12254303" cy="338682"/>
          </a:xfrm>
          <a:prstGeom prst="rect">
            <a:avLst/>
          </a:prstGeom>
        </p:spPr>
        <p:txBody>
          <a:bodyPr wrap="square" lIns="0" tIns="0" rIns="0" bIns="0" rtlCol="0" anchor="t">
            <a:spAutoFit/>
          </a:bodyPr>
          <a:lstStyle/>
          <a:p>
            <a:pPr algn="ctr">
              <a:lnSpc>
                <a:spcPts val="2865"/>
              </a:lnSpc>
              <a:spcBef>
                <a:spcPct val="0"/>
              </a:spcBef>
            </a:pPr>
            <a:r>
              <a:rPr lang="en-US" sz="2046" dirty="0">
                <a:solidFill>
                  <a:schemeClr val="bg1"/>
                </a:solidFill>
                <a:latin typeface="Public Sans"/>
              </a:rPr>
              <a:t>Marion </a:t>
            </a:r>
            <a:r>
              <a:rPr lang="en-US" sz="2046" dirty="0" err="1">
                <a:solidFill>
                  <a:schemeClr val="bg1"/>
                </a:solidFill>
                <a:latin typeface="Public Sans"/>
              </a:rPr>
              <a:t>Villenave</a:t>
            </a:r>
            <a:r>
              <a:rPr lang="en-US" sz="2046" dirty="0">
                <a:solidFill>
                  <a:schemeClr val="bg1"/>
                </a:solidFill>
                <a:latin typeface="Public Sans"/>
              </a:rPr>
              <a:t> </a:t>
            </a:r>
          </a:p>
        </p:txBody>
      </p:sp>
      <p:sp>
        <p:nvSpPr>
          <p:cNvPr id="7" name="TextBox 6">
            <a:extLst>
              <a:ext uri="{FF2B5EF4-FFF2-40B4-BE49-F238E27FC236}">
                <a16:creationId xmlns:a16="http://schemas.microsoft.com/office/drawing/2014/main" id="{63366435-BD06-DB0D-72FE-013E92BDDD86}"/>
              </a:ext>
            </a:extLst>
          </p:cNvPr>
          <p:cNvSpPr txBox="1"/>
          <p:nvPr/>
        </p:nvSpPr>
        <p:spPr>
          <a:xfrm>
            <a:off x="0" y="4597400"/>
            <a:ext cx="12203226" cy="1559338"/>
          </a:xfrm>
          <a:prstGeom prst="rect">
            <a:avLst/>
          </a:prstGeom>
        </p:spPr>
        <p:txBody>
          <a:bodyPr wrap="square" lIns="0" tIns="0" rIns="0" bIns="0" rtlCol="0" anchor="t">
            <a:spAutoFit/>
          </a:bodyPr>
          <a:lstStyle/>
          <a:p>
            <a:pPr algn="ctr">
              <a:lnSpc>
                <a:spcPct val="150000"/>
              </a:lnSpc>
            </a:pPr>
            <a:r>
              <a:rPr lang="en-US" sz="3600" dirty="0">
                <a:solidFill>
                  <a:schemeClr val="bg1"/>
                </a:solidFill>
                <a:latin typeface="Public Sans Bold"/>
              </a:rPr>
              <a:t>Studying Protoplanetary Disks To Understand Planet Formation</a:t>
            </a:r>
            <a:endParaRPr lang="en-US" sz="3600" b="1" dirty="0">
              <a:solidFill>
                <a:srgbClr val="F4F4F4"/>
              </a:solidFill>
              <a:latin typeface="Public Sans Thin"/>
            </a:endParaRPr>
          </a:p>
        </p:txBody>
      </p:sp>
    </p:spTree>
    <p:extLst>
      <p:ext uri="{BB962C8B-B14F-4D97-AF65-F5344CB8AC3E}">
        <p14:creationId xmlns:p14="http://schemas.microsoft.com/office/powerpoint/2010/main" val="4277545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tables&#10;&#10;Description automatically generated with medium confidence">
            <a:extLst>
              <a:ext uri="{FF2B5EF4-FFF2-40B4-BE49-F238E27FC236}">
                <a16:creationId xmlns:a16="http://schemas.microsoft.com/office/drawing/2014/main" id="{C3CEF935-BB65-D097-BC61-A82509E40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974" y="0"/>
            <a:ext cx="8444052" cy="6858000"/>
          </a:xfrm>
          <a:prstGeom prst="rect">
            <a:avLst/>
          </a:prstGeom>
        </p:spPr>
      </p:pic>
    </p:spTree>
    <p:extLst>
      <p:ext uri="{BB962C8B-B14F-4D97-AF65-F5344CB8AC3E}">
        <p14:creationId xmlns:p14="http://schemas.microsoft.com/office/powerpoint/2010/main" val="663842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kitchen&#10;&#10;Description automatically generated with low confidence">
            <a:extLst>
              <a:ext uri="{FF2B5EF4-FFF2-40B4-BE49-F238E27FC236}">
                <a16:creationId xmlns:a16="http://schemas.microsoft.com/office/drawing/2014/main" id="{934AA23D-5F7B-D42D-4DF9-5F9E9124D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046572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at a podium&#10;&#10;Description automatically generated with low confidence">
            <a:extLst>
              <a:ext uri="{FF2B5EF4-FFF2-40B4-BE49-F238E27FC236}">
                <a16:creationId xmlns:a16="http://schemas.microsoft.com/office/drawing/2014/main" id="{4D3BBE9A-1E6E-82BF-CB6A-6EA01F0DC4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3457" y="0"/>
            <a:ext cx="6185086" cy="6858000"/>
          </a:xfrm>
          <a:prstGeom prst="rect">
            <a:avLst/>
          </a:prstGeom>
        </p:spPr>
      </p:pic>
      <p:pic>
        <p:nvPicPr>
          <p:cNvPr id="5" name="Picture 4" descr="A person standing in front of a podium with a screen behind him&#10;&#10;Description automatically generated with low confidence">
            <a:extLst>
              <a:ext uri="{FF2B5EF4-FFF2-40B4-BE49-F238E27FC236}">
                <a16:creationId xmlns:a16="http://schemas.microsoft.com/office/drawing/2014/main" id="{C233D463-D10A-A896-096F-7C27C9AD6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863" y="0"/>
            <a:ext cx="8272274" cy="6858000"/>
          </a:xfrm>
          <a:prstGeom prst="rect">
            <a:avLst/>
          </a:prstGeom>
        </p:spPr>
      </p:pic>
    </p:spTree>
    <p:extLst>
      <p:ext uri="{BB962C8B-B14F-4D97-AF65-F5344CB8AC3E}">
        <p14:creationId xmlns:p14="http://schemas.microsoft.com/office/powerpoint/2010/main" val="987969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wall, floor&#10;&#10;Description automatically generated">
            <a:extLst>
              <a:ext uri="{FF2B5EF4-FFF2-40B4-BE49-F238E27FC236}">
                <a16:creationId xmlns:a16="http://schemas.microsoft.com/office/drawing/2014/main" id="{FDAB9972-012F-A59D-5F9A-DC9E66BC3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427" y="0"/>
            <a:ext cx="7811146" cy="6858000"/>
          </a:xfrm>
          <a:prstGeom prst="rect">
            <a:avLst/>
          </a:prstGeom>
        </p:spPr>
      </p:pic>
    </p:spTree>
    <p:extLst>
      <p:ext uri="{BB962C8B-B14F-4D97-AF65-F5344CB8AC3E}">
        <p14:creationId xmlns:p14="http://schemas.microsoft.com/office/powerpoint/2010/main" val="303605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electronics, computer&#10;&#10;Description automatically generated">
            <a:extLst>
              <a:ext uri="{FF2B5EF4-FFF2-40B4-BE49-F238E27FC236}">
                <a16:creationId xmlns:a16="http://schemas.microsoft.com/office/drawing/2014/main" id="{8D146EF1-541F-321A-F685-E1269A540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486538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D55DFBC-9B90-FF50-1910-2F6CCD522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8734574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107</Words>
  <Application>Microsoft Office PowerPoint</Application>
  <PresentationFormat>Widescreen</PresentationFormat>
  <Paragraphs>10</Paragraphs>
  <Slides>10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Public Sans</vt:lpstr>
      <vt:lpstr>Public Sans Bold</vt:lpstr>
      <vt:lpstr>Public Sans Thin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Momin Quddus</dc:creator>
  <cp:lastModifiedBy>Momin Quddus</cp:lastModifiedBy>
  <cp:revision>3</cp:revision>
  <dcterms:created xsi:type="dcterms:W3CDTF">2023-05-06T04:38:38Z</dcterms:created>
  <dcterms:modified xsi:type="dcterms:W3CDTF">2023-05-31T04:34:20Z</dcterms:modified>
</cp:coreProperties>
</file>