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9" r:id="rId2"/>
    <p:sldId id="260" r:id="rId3"/>
    <p:sldId id="437" r:id="rId4"/>
    <p:sldId id="261" r:id="rId5"/>
    <p:sldId id="439" r:id="rId6"/>
    <p:sldId id="440" r:id="rId7"/>
    <p:sldId id="442" r:id="rId8"/>
    <p:sldId id="441" r:id="rId9"/>
    <p:sldId id="443" r:id="rId10"/>
    <p:sldId id="44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9" d="100"/>
          <a:sy n="69"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41FB9-B687-455F-BA6E-D4F28DA48979}" type="datetimeFigureOut">
              <a:rPr lang="en-US" smtClean="0"/>
              <a:t>11/18/2023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26EB3-6A0D-45FD-963A-2829F0A8B74D}" type="slidenum">
              <a:rPr lang="en-US" smtClean="0"/>
              <a:t>‹#›</a:t>
            </a:fld>
            <a:endParaRPr lang="en-US"/>
          </a:p>
        </p:txBody>
      </p:sp>
    </p:spTree>
    <p:extLst>
      <p:ext uri="{BB962C8B-B14F-4D97-AF65-F5344CB8AC3E}">
        <p14:creationId xmlns:p14="http://schemas.microsoft.com/office/powerpoint/2010/main" val="184790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3</a:t>
            </a:fld>
            <a:endParaRPr lang="en-US"/>
          </a:p>
        </p:txBody>
      </p:sp>
    </p:spTree>
    <p:extLst>
      <p:ext uri="{BB962C8B-B14F-4D97-AF65-F5344CB8AC3E}">
        <p14:creationId xmlns:p14="http://schemas.microsoft.com/office/powerpoint/2010/main" val="104891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04F-FFDC-9783-CFBE-A7B3AB61D7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0999-C472-6483-CDBC-51465C763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02AD92-233C-557C-9FA1-C34263DF069B}"/>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5" name="Footer Placeholder 4">
            <a:extLst>
              <a:ext uri="{FF2B5EF4-FFF2-40B4-BE49-F238E27FC236}">
                <a16:creationId xmlns:a16="http://schemas.microsoft.com/office/drawing/2014/main" id="{61965950-8343-73D1-AF86-D237AFD47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BB57C-4022-3B6E-A79A-2C235678D72A}"/>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212037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59ED-1E12-7BC1-7891-831D99FD5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5B123-02FB-67C6-0F4D-A230EDB11B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176C0-D627-F1E1-DC54-B3C9CC24D218}"/>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5" name="Footer Placeholder 4">
            <a:extLst>
              <a:ext uri="{FF2B5EF4-FFF2-40B4-BE49-F238E27FC236}">
                <a16:creationId xmlns:a16="http://schemas.microsoft.com/office/drawing/2014/main" id="{5174185C-C450-7A63-D6F9-F1B3C5130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8DAF6-A089-B957-4075-D441A50A2752}"/>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552820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39929-35C2-CAF9-21B2-3C7A348259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B0B009-AD77-4324-5D87-32296C4F77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344C3-5097-1DB2-505C-6381AB6642E1}"/>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5" name="Footer Placeholder 4">
            <a:extLst>
              <a:ext uri="{FF2B5EF4-FFF2-40B4-BE49-F238E27FC236}">
                <a16:creationId xmlns:a16="http://schemas.microsoft.com/office/drawing/2014/main" id="{9317991A-D404-CDA9-AC77-277699EDA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52D4B-F96A-1344-59AE-367B0C859CB3}"/>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305648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267E-0C34-4CBA-8EA7-2CF3D7C93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AB16D-FC34-6102-C6F3-8DBA261F5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12DE-F7AA-51D7-0CB5-EA6368F8931D}"/>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5" name="Footer Placeholder 4">
            <a:extLst>
              <a:ext uri="{FF2B5EF4-FFF2-40B4-BE49-F238E27FC236}">
                <a16:creationId xmlns:a16="http://schemas.microsoft.com/office/drawing/2014/main" id="{C6D534D8-B7AA-C255-43A5-F41F7DA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A6996-E740-A3C2-F6AA-5BF0F32D2797}"/>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4144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22A-3583-49B6-87FC-D8F7B3BF4B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BE22C1-589A-42B9-DCA2-AE7C24415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D54E47-B60A-B6A9-0595-86EB7F5007BD}"/>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5" name="Footer Placeholder 4">
            <a:extLst>
              <a:ext uri="{FF2B5EF4-FFF2-40B4-BE49-F238E27FC236}">
                <a16:creationId xmlns:a16="http://schemas.microsoft.com/office/drawing/2014/main" id="{578654FD-B3F0-F4C4-BE72-A599BCEEB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38B-3372-53C3-C2A3-734F220F2948}"/>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82478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FCD5-E59B-63BC-3E95-29A4880DD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A2BD32-C062-7E4C-ED86-5A3ACFCB0A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90B0E-579F-EF38-2220-539A11EF8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2537F-9B27-8203-CCAF-147564363526}"/>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6" name="Footer Placeholder 5">
            <a:extLst>
              <a:ext uri="{FF2B5EF4-FFF2-40B4-BE49-F238E27FC236}">
                <a16:creationId xmlns:a16="http://schemas.microsoft.com/office/drawing/2014/main" id="{CD578D55-B690-4B78-5AF1-F3FA9624E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10E94-8D1E-797B-D9A0-8560724D235E}"/>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99386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BD0-AF30-DBB1-4C95-F608ED8203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664D8-133A-8F5B-591D-0296E347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F26373-E9FD-076E-EC52-87257981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B3F124-05CB-07BB-D5C6-DE2856998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E6B89E-2F9D-F350-B185-0DD96E123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EE9C5-53D3-2FB6-8713-5AC5F9C9FC6D}"/>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8" name="Footer Placeholder 7">
            <a:extLst>
              <a:ext uri="{FF2B5EF4-FFF2-40B4-BE49-F238E27FC236}">
                <a16:creationId xmlns:a16="http://schemas.microsoft.com/office/drawing/2014/main" id="{146FD63A-AD35-5BB8-C69A-8FC91BDE7F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5084D-E89A-DEC8-7D62-5F33EC085326}"/>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2434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4099-6AD3-61A4-D984-93BB7E133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8A6E4-30CF-FB88-EA34-A8008A05BD0B}"/>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4" name="Footer Placeholder 3">
            <a:extLst>
              <a:ext uri="{FF2B5EF4-FFF2-40B4-BE49-F238E27FC236}">
                <a16:creationId xmlns:a16="http://schemas.microsoft.com/office/drawing/2014/main" id="{4DE5F219-3BCA-6589-0F3F-ABFB334B0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0639E-5949-7173-AFA8-1DFD4AE3D5D1}"/>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12146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80023-E4D6-BDB3-6496-F56D2B2F7652}"/>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3" name="Footer Placeholder 2">
            <a:extLst>
              <a:ext uri="{FF2B5EF4-FFF2-40B4-BE49-F238E27FC236}">
                <a16:creationId xmlns:a16="http://schemas.microsoft.com/office/drawing/2014/main" id="{81A1DC4A-C92F-DF04-837B-671ADD4911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8DD696-805E-8DED-910B-3AF3FB396322}"/>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210743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285B-833C-C7CE-109C-670ADEBB6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C8A587-F84C-7FD2-66D2-59137F3663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F6E05-3E97-E2EA-6305-DB39C6523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80D0B-9C4E-273C-27B9-BE3AC0B4F770}"/>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6" name="Footer Placeholder 5">
            <a:extLst>
              <a:ext uri="{FF2B5EF4-FFF2-40B4-BE49-F238E27FC236}">
                <a16:creationId xmlns:a16="http://schemas.microsoft.com/office/drawing/2014/main" id="{771CF522-CFEB-6AAC-131B-ACF49865A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173FE-DCFD-C287-F452-3251618F145F}"/>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350033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9997-877B-0FC9-C4E9-BA7792934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FEEE9A-06C8-247A-89DA-6495774AC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82E9F7-E9C7-1CE5-B342-5A8F3EF59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9B196-80DC-9F64-97D3-F8DC3DEDB258}"/>
              </a:ext>
            </a:extLst>
          </p:cNvPr>
          <p:cNvSpPr>
            <a:spLocks noGrp="1"/>
          </p:cNvSpPr>
          <p:nvPr>
            <p:ph type="dt" sz="half" idx="10"/>
          </p:nvPr>
        </p:nvSpPr>
        <p:spPr/>
        <p:txBody>
          <a:bodyPr/>
          <a:lstStyle/>
          <a:p>
            <a:fld id="{4ED46B62-1FB9-496C-8FB3-E4E054EF7DC7}" type="datetimeFigureOut">
              <a:rPr lang="en-US" smtClean="0"/>
              <a:t>11/18/2023</a:t>
            </a:fld>
            <a:endParaRPr lang="en-US"/>
          </a:p>
        </p:txBody>
      </p:sp>
      <p:sp>
        <p:nvSpPr>
          <p:cNvPr id="6" name="Footer Placeholder 5">
            <a:extLst>
              <a:ext uri="{FF2B5EF4-FFF2-40B4-BE49-F238E27FC236}">
                <a16:creationId xmlns:a16="http://schemas.microsoft.com/office/drawing/2014/main" id="{49703538-8890-C93F-7AAC-8528FE4FF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81292-A54C-5E1A-4AF2-668332DDD76D}"/>
              </a:ext>
            </a:extLst>
          </p:cNvPr>
          <p:cNvSpPr>
            <a:spLocks noGrp="1"/>
          </p:cNvSpPr>
          <p:nvPr>
            <p:ph type="sldNum" sz="quarter" idx="12"/>
          </p:nvPr>
        </p:nvSpPr>
        <p:spPr/>
        <p:txBody>
          <a:bodyPr/>
          <a:lstStyle/>
          <a:p>
            <a:fld id="{D598781A-81E7-44F9-A8A1-019F6457C045}" type="slidenum">
              <a:rPr lang="en-US" smtClean="0"/>
              <a:t>‹#›</a:t>
            </a:fld>
            <a:endParaRPr lang="en-US"/>
          </a:p>
        </p:txBody>
      </p:sp>
    </p:spTree>
    <p:extLst>
      <p:ext uri="{BB962C8B-B14F-4D97-AF65-F5344CB8AC3E}">
        <p14:creationId xmlns:p14="http://schemas.microsoft.com/office/powerpoint/2010/main" val="315361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51FA9-B46A-E3CF-3C34-3EA7589125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866F5-F97F-13A3-4A70-D04C4488DB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5531B-5740-4524-E377-F7820E395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46B62-1FB9-496C-8FB3-E4E054EF7DC7}" type="datetimeFigureOut">
              <a:rPr lang="en-US" smtClean="0"/>
              <a:t>11/18/2023</a:t>
            </a:fld>
            <a:endParaRPr lang="en-US"/>
          </a:p>
        </p:txBody>
      </p:sp>
      <p:sp>
        <p:nvSpPr>
          <p:cNvPr id="5" name="Footer Placeholder 4">
            <a:extLst>
              <a:ext uri="{FF2B5EF4-FFF2-40B4-BE49-F238E27FC236}">
                <a16:creationId xmlns:a16="http://schemas.microsoft.com/office/drawing/2014/main" id="{6DD1095E-4D04-3DC8-E55B-8E501CDD7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AE1BE7-26F6-6805-7115-78E3D12917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8781A-81E7-44F9-A8A1-019F6457C045}" type="slidenum">
              <a:rPr lang="en-US" smtClean="0"/>
              <a:t>‹#›</a:t>
            </a:fld>
            <a:endParaRPr lang="en-US"/>
          </a:p>
        </p:txBody>
      </p:sp>
    </p:spTree>
    <p:extLst>
      <p:ext uri="{BB962C8B-B14F-4D97-AF65-F5344CB8AC3E}">
        <p14:creationId xmlns:p14="http://schemas.microsoft.com/office/powerpoint/2010/main" val="2726939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7A7744-A10F-4BFE-AE10-524B4906D864}"/>
              </a:ext>
            </a:extLst>
          </p:cNvPr>
          <p:cNvSpPr>
            <a:spLocks noGrp="1"/>
          </p:cNvSpPr>
          <p:nvPr>
            <p:ph type="subTitle" idx="1"/>
          </p:nvPr>
        </p:nvSpPr>
        <p:spPr>
          <a:xfrm>
            <a:off x="5638218" y="484717"/>
            <a:ext cx="4314092" cy="1655762"/>
          </a:xfrm>
        </p:spPr>
        <p:txBody>
          <a:bodyPr>
            <a:noAutofit/>
          </a:bodyPr>
          <a:lstStyle/>
          <a:p>
            <a:r>
              <a:rPr lang="en-US" sz="4000" b="1" dirty="0"/>
              <a:t>Fall Mixer</a:t>
            </a:r>
          </a:p>
          <a:p>
            <a:r>
              <a:rPr lang="en-US" sz="4000" b="1" dirty="0"/>
              <a:t>2023</a:t>
            </a:r>
          </a:p>
        </p:txBody>
      </p:sp>
      <p:pic>
        <p:nvPicPr>
          <p:cNvPr id="6" name="Picture 5" descr="A black and white logo&#10;&#10;Description automatically generated with low confidence">
            <a:extLst>
              <a:ext uri="{FF2B5EF4-FFF2-40B4-BE49-F238E27FC236}">
                <a16:creationId xmlns:a16="http://schemas.microsoft.com/office/drawing/2014/main" id="{89F52F07-0192-49C1-B503-77D497EB3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2" y="389744"/>
            <a:ext cx="3947403" cy="1655762"/>
          </a:xfrm>
          <a:prstGeom prst="rect">
            <a:avLst/>
          </a:prstGeom>
        </p:spPr>
      </p:pic>
      <p:pic>
        <p:nvPicPr>
          <p:cNvPr id="4" name="Picture 3">
            <a:extLst>
              <a:ext uri="{FF2B5EF4-FFF2-40B4-BE49-F238E27FC236}">
                <a16:creationId xmlns:a16="http://schemas.microsoft.com/office/drawing/2014/main" id="{0B2ABA2C-0D11-F2E1-17F8-28C00CB6E3C2}"/>
              </a:ext>
            </a:extLst>
          </p:cNvPr>
          <p:cNvPicPr>
            <a:picLocks noChangeAspect="1"/>
          </p:cNvPicPr>
          <p:nvPr/>
        </p:nvPicPr>
        <p:blipFill>
          <a:blip r:embed="rId3"/>
          <a:stretch>
            <a:fillRect/>
          </a:stretch>
        </p:blipFill>
        <p:spPr>
          <a:xfrm>
            <a:off x="613062" y="2045506"/>
            <a:ext cx="10888376" cy="4422750"/>
          </a:xfrm>
          <a:prstGeom prst="rect">
            <a:avLst/>
          </a:prstGeom>
        </p:spPr>
      </p:pic>
    </p:spTree>
    <p:extLst>
      <p:ext uri="{BB962C8B-B14F-4D97-AF65-F5344CB8AC3E}">
        <p14:creationId xmlns:p14="http://schemas.microsoft.com/office/powerpoint/2010/main" val="522529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Two men shaking hands in front of a projector screen&#10;&#10;Description automatically generated">
            <a:extLst>
              <a:ext uri="{FF2B5EF4-FFF2-40B4-BE49-F238E27FC236}">
                <a16:creationId xmlns:a16="http://schemas.microsoft.com/office/drawing/2014/main" id="{4FB65800-65C7-9B04-A389-46B91964424E}"/>
              </a:ext>
            </a:extLst>
          </p:cNvPr>
          <p:cNvPicPr>
            <a:picLocks noChangeAspect="1"/>
          </p:cNvPicPr>
          <p:nvPr/>
        </p:nvPicPr>
        <p:blipFill rotWithShape="1">
          <a:blip r:embed="rId2">
            <a:extLst>
              <a:ext uri="{28A0092B-C50C-407E-A947-70E740481C1C}">
                <a14:useLocalDpi xmlns:a14="http://schemas.microsoft.com/office/drawing/2010/main" val="0"/>
              </a:ext>
            </a:extLst>
          </a:blip>
          <a:srcRect r="-2" b="4373"/>
          <a:stretch/>
        </p:blipFill>
        <p:spPr>
          <a:xfrm>
            <a:off x="20" y="10"/>
            <a:ext cx="6095980" cy="6857990"/>
          </a:xfrm>
          <a:prstGeom prst="rect">
            <a:avLst/>
          </a:prstGeom>
        </p:spPr>
      </p:pic>
      <p:pic>
        <p:nvPicPr>
          <p:cNvPr id="4" name="Picture 3" descr="Two men shaking hands in a room&#10;&#10;Description automatically generated">
            <a:extLst>
              <a:ext uri="{FF2B5EF4-FFF2-40B4-BE49-F238E27FC236}">
                <a16:creationId xmlns:a16="http://schemas.microsoft.com/office/drawing/2014/main" id="{31695088-C4AA-8B67-C05D-8016836FD416}"/>
              </a:ext>
            </a:extLst>
          </p:cNvPr>
          <p:cNvPicPr>
            <a:picLocks noChangeAspect="1"/>
          </p:cNvPicPr>
          <p:nvPr/>
        </p:nvPicPr>
        <p:blipFill rotWithShape="1">
          <a:blip r:embed="rId3">
            <a:extLst>
              <a:ext uri="{28A0092B-C50C-407E-A947-70E740481C1C}">
                <a14:useLocalDpi xmlns:a14="http://schemas.microsoft.com/office/drawing/2010/main" val="0"/>
              </a:ext>
            </a:extLst>
          </a:blip>
          <a:srcRect l="3464" r="3943"/>
          <a:stretch/>
        </p:blipFill>
        <p:spPr>
          <a:xfrm>
            <a:off x="6096000" y="10"/>
            <a:ext cx="6096000" cy="6857990"/>
          </a:xfrm>
          <a:prstGeom prst="rect">
            <a:avLst/>
          </a:prstGeom>
        </p:spPr>
      </p:pic>
    </p:spTree>
    <p:extLst>
      <p:ext uri="{BB962C8B-B14F-4D97-AF65-F5344CB8AC3E}">
        <p14:creationId xmlns:p14="http://schemas.microsoft.com/office/powerpoint/2010/main" val="221437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19E0D-76FE-3587-8457-F39D35F4AF04}"/>
              </a:ext>
            </a:extLst>
          </p:cNvPr>
          <p:cNvSpPr>
            <a:spLocks noGrp="1"/>
          </p:cNvSpPr>
          <p:nvPr>
            <p:ph idx="1"/>
          </p:nvPr>
        </p:nvSpPr>
        <p:spPr>
          <a:xfrm>
            <a:off x="1138238" y="1253331"/>
            <a:ext cx="10515600" cy="4351338"/>
          </a:xfrm>
        </p:spPr>
        <p:txBody>
          <a:bodyPr>
            <a:normAutofit fontScale="70000" lnSpcReduction="20000"/>
          </a:bodyPr>
          <a:lstStyle/>
          <a:p>
            <a:pPr marL="0" indent="0">
              <a:buNone/>
            </a:pPr>
            <a:r>
              <a:rPr lang="en-US" dirty="0"/>
              <a:t>Second annual Fall Mixer was held at HUB101 of California Lutheran University’s extension campus, on Nov 9, 2023. The event was attended by 62 IEEE and community members. Dinner was served by Stonefire Grill courtesy of IEEE. BV Section Chair, Momin Quddus emceed the event. He presented a brief introduction to IEEE and a report on the state of IEEE National and Buenaventura Section.</a:t>
            </a:r>
          </a:p>
          <a:p>
            <a:pPr marL="0" indent="0">
              <a:buNone/>
            </a:pPr>
            <a:r>
              <a:rPr lang="en-US" dirty="0"/>
              <a:t> IEEE BV Section awarded 3 scholarships of $1000 each to outstanding engineering students from local colleges. The recipients of the scholarships were, Tara Pai (Moorpark College) , Jaycee </a:t>
            </a:r>
            <a:r>
              <a:rPr lang="en-US" dirty="0" err="1"/>
              <a:t>Alipio</a:t>
            </a:r>
            <a:r>
              <a:rPr lang="en-US" dirty="0"/>
              <a:t> (Moorpark College) and </a:t>
            </a:r>
            <a:r>
              <a:rPr lang="en-US" dirty="0" err="1"/>
              <a:t>Nouh</a:t>
            </a:r>
            <a:r>
              <a:rPr lang="en-US" dirty="0"/>
              <a:t> Sepulveda (Oxnard College). Scholarship Committee chair, Dennis Horwitz presented the scholarship awards. In addition, the recipients were presented a gift and a free 1 year membership to IEEE by the Buenaventura Section Executive Committee.</a:t>
            </a:r>
          </a:p>
          <a:p>
            <a:pPr marL="0" indent="0">
              <a:buNone/>
            </a:pPr>
            <a:r>
              <a:rPr lang="en-US" dirty="0"/>
              <a:t>   Keynote speech was presented by Mr. Hoppy Price of Jet Propulsion Laboratories (JPL/NASA/</a:t>
            </a:r>
            <a:r>
              <a:rPr lang="en-US" dirty="0" err="1"/>
              <a:t>CalTech</a:t>
            </a:r>
            <a:r>
              <a:rPr lang="en-US" dirty="0"/>
              <a:t>) on Robotic Lunar Village. Mr. Price explained the technology, Plan and budgetary requirements for a future lunar village. The lecture was very well received by the audience followed by a vibrant Q &amp; A session.</a:t>
            </a:r>
          </a:p>
          <a:p>
            <a:pPr marL="0" indent="0">
              <a:buNone/>
            </a:pPr>
            <a:r>
              <a:rPr lang="en-US" dirty="0"/>
              <a:t>   At the end of the lecture the attendees, officers and the speaker had the opportunity to socialize and mingle for 30 minutes.</a:t>
            </a:r>
          </a:p>
          <a:p>
            <a:pPr marL="0" indent="0">
              <a:buNone/>
            </a:pPr>
            <a:endParaRPr lang="en-US" dirty="0"/>
          </a:p>
        </p:txBody>
      </p:sp>
    </p:spTree>
    <p:extLst>
      <p:ext uri="{BB962C8B-B14F-4D97-AF65-F5344CB8AC3E}">
        <p14:creationId xmlns:p14="http://schemas.microsoft.com/office/powerpoint/2010/main" val="287138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eating at tables&#10;&#10;Description automatically generated">
            <a:extLst>
              <a:ext uri="{FF2B5EF4-FFF2-40B4-BE49-F238E27FC236}">
                <a16:creationId xmlns:a16="http://schemas.microsoft.com/office/drawing/2014/main" id="{5DBD3519-EE1C-7C8B-AC34-12FC913F2295}"/>
              </a:ext>
            </a:extLst>
          </p:cNvPr>
          <p:cNvPicPr>
            <a:picLocks noChangeAspect="1"/>
          </p:cNvPicPr>
          <p:nvPr/>
        </p:nvPicPr>
        <p:blipFill rotWithShape="1">
          <a:blip r:embed="rId3">
            <a:extLst>
              <a:ext uri="{28A0092B-C50C-407E-A947-70E740481C1C}">
                <a14:useLocalDpi xmlns:a14="http://schemas.microsoft.com/office/drawing/2010/main" val="0"/>
              </a:ext>
            </a:extLst>
          </a:blip>
          <a:srcRect t="18264" b="21576"/>
          <a:stretch/>
        </p:blipFill>
        <p:spPr>
          <a:xfrm>
            <a:off x="20" y="10"/>
            <a:ext cx="12191980" cy="6857990"/>
          </a:xfrm>
          <a:prstGeom prst="rect">
            <a:avLst/>
          </a:prstGeom>
        </p:spPr>
      </p:pic>
      <p:sp>
        <p:nvSpPr>
          <p:cNvPr id="3" name="Slide Number Placeholder 2">
            <a:extLst>
              <a:ext uri="{FF2B5EF4-FFF2-40B4-BE49-F238E27FC236}">
                <a16:creationId xmlns:a16="http://schemas.microsoft.com/office/drawing/2014/main" id="{3BB9F489-7E5C-0D20-1FEF-BCB28FF2BF9A}"/>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3</a:t>
            </a:fld>
            <a:endParaRPr lang="en-US">
              <a:solidFill>
                <a:srgbClr val="FFFFFF"/>
              </a:solidFill>
            </a:endParaRPr>
          </a:p>
        </p:txBody>
      </p:sp>
      <p:sp>
        <p:nvSpPr>
          <p:cNvPr id="14" name="Rectangle 13">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545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standing in front of a blackboard&#10;&#10;Description automatically generated">
            <a:extLst>
              <a:ext uri="{FF2B5EF4-FFF2-40B4-BE49-F238E27FC236}">
                <a16:creationId xmlns:a16="http://schemas.microsoft.com/office/drawing/2014/main" id="{F4616973-4917-4666-EBBD-80C5B0A01A54}"/>
              </a:ext>
            </a:extLst>
          </p:cNvPr>
          <p:cNvPicPr>
            <a:picLocks noChangeAspect="1"/>
          </p:cNvPicPr>
          <p:nvPr/>
        </p:nvPicPr>
        <p:blipFill rotWithShape="1">
          <a:blip r:embed="rId2">
            <a:extLst>
              <a:ext uri="{28A0092B-C50C-407E-A947-70E740481C1C}">
                <a14:useLocalDpi xmlns:a14="http://schemas.microsoft.com/office/drawing/2010/main" val="0"/>
              </a:ext>
            </a:extLst>
          </a:blip>
          <a:srcRect t="8982" b="16018"/>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84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shaking hands with another person&#10;&#10;Description automatically generated">
            <a:extLst>
              <a:ext uri="{FF2B5EF4-FFF2-40B4-BE49-F238E27FC236}">
                <a16:creationId xmlns:a16="http://schemas.microsoft.com/office/drawing/2014/main" id="{46291891-418A-2E91-4597-EE6A36C9C18D}"/>
              </a:ext>
            </a:extLst>
          </p:cNvPr>
          <p:cNvPicPr>
            <a:picLocks noChangeAspect="1"/>
          </p:cNvPicPr>
          <p:nvPr/>
        </p:nvPicPr>
        <p:blipFill rotWithShape="1">
          <a:blip r:embed="rId2">
            <a:extLst>
              <a:ext uri="{28A0092B-C50C-407E-A947-70E740481C1C}">
                <a14:useLocalDpi xmlns:a14="http://schemas.microsoft.com/office/drawing/2010/main" val="0"/>
              </a:ext>
            </a:extLst>
          </a:blip>
          <a:srcRect l="33333"/>
          <a:stretch/>
        </p:blipFill>
        <p:spPr>
          <a:xfrm>
            <a:off x="20" y="10"/>
            <a:ext cx="6095980" cy="6857990"/>
          </a:xfrm>
          <a:prstGeom prst="rect">
            <a:avLst/>
          </a:prstGeom>
        </p:spPr>
      </p:pic>
      <p:pic>
        <p:nvPicPr>
          <p:cNvPr id="4" name="Picture 3" descr="A person standing at a podium with a person standing behind him&#10;&#10;Description automatically generated">
            <a:extLst>
              <a:ext uri="{FF2B5EF4-FFF2-40B4-BE49-F238E27FC236}">
                <a16:creationId xmlns:a16="http://schemas.microsoft.com/office/drawing/2014/main" id="{3D54E88A-FE7D-4CB7-9E18-0A00D1778A66}"/>
              </a:ext>
            </a:extLst>
          </p:cNvPr>
          <p:cNvPicPr>
            <a:picLocks noChangeAspect="1"/>
          </p:cNvPicPr>
          <p:nvPr/>
        </p:nvPicPr>
        <p:blipFill rotWithShape="1">
          <a:blip r:embed="rId3">
            <a:extLst>
              <a:ext uri="{28A0092B-C50C-407E-A947-70E740481C1C}">
                <a14:useLocalDpi xmlns:a14="http://schemas.microsoft.com/office/drawing/2010/main" val="0"/>
              </a:ext>
            </a:extLst>
          </a:blip>
          <a:srcRect l="15917" r="17417"/>
          <a:stretch/>
        </p:blipFill>
        <p:spPr>
          <a:xfrm>
            <a:off x="6096000" y="10"/>
            <a:ext cx="6096000" cy="6857990"/>
          </a:xfrm>
          <a:prstGeom prst="rect">
            <a:avLst/>
          </a:prstGeom>
        </p:spPr>
      </p:pic>
    </p:spTree>
    <p:extLst>
      <p:ext uri="{BB962C8B-B14F-4D97-AF65-F5344CB8AC3E}">
        <p14:creationId xmlns:p14="http://schemas.microsoft.com/office/powerpoint/2010/main" val="1046572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at tables in a room with a person standing in front of him&#10;&#10;Description automatically generated">
            <a:extLst>
              <a:ext uri="{FF2B5EF4-FFF2-40B4-BE49-F238E27FC236}">
                <a16:creationId xmlns:a16="http://schemas.microsoft.com/office/drawing/2014/main" id="{6C37F4D2-AC29-619A-9E27-CDD99B3E39F0}"/>
              </a:ext>
            </a:extLst>
          </p:cNvPr>
          <p:cNvPicPr>
            <a:picLocks noChangeAspect="1"/>
          </p:cNvPicPr>
          <p:nvPr/>
        </p:nvPicPr>
        <p:blipFill rotWithShape="1">
          <a:blip r:embed="rId2">
            <a:extLst>
              <a:ext uri="{28A0092B-C50C-407E-A947-70E740481C1C}">
                <a14:useLocalDpi xmlns:a14="http://schemas.microsoft.com/office/drawing/2010/main" val="0"/>
              </a:ext>
            </a:extLst>
          </a:blip>
          <a:srcRect t="18957" b="6057"/>
          <a:stretch/>
        </p:blipFill>
        <p:spPr>
          <a:xfrm>
            <a:off x="20" y="1282"/>
            <a:ext cx="12191980" cy="6856718"/>
          </a:xfrm>
          <a:prstGeom prst="rect">
            <a:avLst/>
          </a:prstGeom>
        </p:spPr>
      </p:pic>
    </p:spTree>
    <p:extLst>
      <p:ext uri="{BB962C8B-B14F-4D97-AF65-F5344CB8AC3E}">
        <p14:creationId xmlns:p14="http://schemas.microsoft.com/office/powerpoint/2010/main" val="98796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men standing around a table with food&#10;&#10;Description automatically generated">
            <a:extLst>
              <a:ext uri="{FF2B5EF4-FFF2-40B4-BE49-F238E27FC236}">
                <a16:creationId xmlns:a16="http://schemas.microsoft.com/office/drawing/2014/main" id="{E91EF66D-82A2-CE48-22FC-A115EADA1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842963"/>
            <a:ext cx="6093884" cy="4570412"/>
          </a:xfrm>
          <a:prstGeom prst="rect">
            <a:avLst/>
          </a:prstGeom>
        </p:spPr>
      </p:pic>
      <p:pic>
        <p:nvPicPr>
          <p:cNvPr id="6" name="Picture 5" descr="A group of people standing in a room with food&#10;&#10;Description automatically generated">
            <a:extLst>
              <a:ext uri="{FF2B5EF4-FFF2-40B4-BE49-F238E27FC236}">
                <a16:creationId xmlns:a16="http://schemas.microsoft.com/office/drawing/2014/main" id="{A193FC17-0CCF-21AD-E8D1-8EB1DD8A4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316" y="842963"/>
            <a:ext cx="6093883" cy="4570412"/>
          </a:xfrm>
          <a:prstGeom prst="rect">
            <a:avLst/>
          </a:prstGeom>
        </p:spPr>
      </p:pic>
    </p:spTree>
    <p:extLst>
      <p:ext uri="{BB962C8B-B14F-4D97-AF65-F5344CB8AC3E}">
        <p14:creationId xmlns:p14="http://schemas.microsoft.com/office/powerpoint/2010/main" val="303605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standing in front of a screen&#10;&#10;Description automatically generated">
            <a:extLst>
              <a:ext uri="{FF2B5EF4-FFF2-40B4-BE49-F238E27FC236}">
                <a16:creationId xmlns:a16="http://schemas.microsoft.com/office/drawing/2014/main" id="{8D04568B-82F0-A213-DE9C-BD099530263A}"/>
              </a:ext>
            </a:extLst>
          </p:cNvPr>
          <p:cNvPicPr>
            <a:picLocks noChangeAspect="1"/>
          </p:cNvPicPr>
          <p:nvPr/>
        </p:nvPicPr>
        <p:blipFill rotWithShape="1">
          <a:blip r:embed="rId2">
            <a:extLst>
              <a:ext uri="{28A0092B-C50C-407E-A947-70E740481C1C}">
                <a14:useLocalDpi xmlns:a14="http://schemas.microsoft.com/office/drawing/2010/main" val="0"/>
              </a:ext>
            </a:extLst>
          </a:blip>
          <a:srcRect t="18536" b="6478"/>
          <a:stretch/>
        </p:blipFill>
        <p:spPr>
          <a:xfrm>
            <a:off x="20" y="1282"/>
            <a:ext cx="12191980" cy="6856718"/>
          </a:xfrm>
          <a:prstGeom prst="rect">
            <a:avLst/>
          </a:prstGeom>
        </p:spPr>
      </p:pic>
    </p:spTree>
    <p:extLst>
      <p:ext uri="{BB962C8B-B14F-4D97-AF65-F5344CB8AC3E}">
        <p14:creationId xmlns:p14="http://schemas.microsoft.com/office/powerpoint/2010/main" val="348653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itting at tables&#10;&#10;Description automatically generated">
            <a:extLst>
              <a:ext uri="{FF2B5EF4-FFF2-40B4-BE49-F238E27FC236}">
                <a16:creationId xmlns:a16="http://schemas.microsoft.com/office/drawing/2014/main" id="{88F705A6-658C-18D9-0147-EE40A1C44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5652"/>
            <a:ext cx="12128499" cy="4366259"/>
          </a:xfrm>
          <a:prstGeom prst="rect">
            <a:avLst/>
          </a:prstGeom>
        </p:spPr>
      </p:pic>
    </p:spTree>
    <p:extLst>
      <p:ext uri="{BB962C8B-B14F-4D97-AF65-F5344CB8AC3E}">
        <p14:creationId xmlns:p14="http://schemas.microsoft.com/office/powerpoint/2010/main" val="187345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244</Words>
  <Application>Microsoft Office PowerPoint</Application>
  <PresentationFormat>Widescreen</PresentationFormat>
  <Paragraphs>8</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Momin Quddus</dc:creator>
  <cp:lastModifiedBy>Momin Quddus</cp:lastModifiedBy>
  <cp:revision>6</cp:revision>
  <dcterms:created xsi:type="dcterms:W3CDTF">2023-05-06T04:38:38Z</dcterms:created>
  <dcterms:modified xsi:type="dcterms:W3CDTF">2023-11-19T00:22:20Z</dcterms:modified>
</cp:coreProperties>
</file>